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58" r:id="rId4"/>
    <p:sldId id="269" r:id="rId5"/>
    <p:sldId id="270" r:id="rId6"/>
    <p:sldId id="259" r:id="rId7"/>
    <p:sldId id="279" r:id="rId8"/>
    <p:sldId id="263" r:id="rId9"/>
    <p:sldId id="275" r:id="rId10"/>
    <p:sldId id="276" r:id="rId11"/>
    <p:sldId id="277" r:id="rId12"/>
    <p:sldId id="278" r:id="rId13"/>
    <p:sldId id="261" r:id="rId14"/>
    <p:sldId id="267" r:id="rId15"/>
    <p:sldId id="28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DC84997-9528-49D5-AC36-0938E7E656CD}">
          <p14:sldIdLst>
            <p14:sldId id="256"/>
          </p14:sldIdLst>
        </p14:section>
        <p14:section name="Seção do Resumo" id="{E63D9886-32C8-4A7D-92FD-BEC437A45D32}">
          <p14:sldIdLst>
            <p14:sldId id="281"/>
          </p14:sldIdLst>
        </p14:section>
        <p14:section name="FEP e CARTEIRA CAIXA" id="{C59AAB67-DC87-43C7-A648-3EB25AE4CC13}">
          <p14:sldIdLst>
            <p14:sldId id="258"/>
          </p14:sldIdLst>
        </p14:section>
        <p14:section name="Premissas do Governo Federal para RSU" id="{A8A4FE72-D050-4934-ADC6-B98F67B073C6}">
          <p14:sldIdLst>
            <p14:sldId id="269"/>
            <p14:sldId id="270"/>
          </p14:sldIdLst>
        </p14:section>
        <p14:section name="Modelo de Trabalho" id="{76319523-B1C6-4D19-A8A0-5E2E6949FC3D}">
          <p14:sldIdLst>
            <p14:sldId id="259"/>
          </p14:sldIdLst>
        </p14:section>
        <p14:section name="Seção 4" id="{17D69131-2101-4BFC-8384-C6DD2648A667}">
          <p14:sldIdLst>
            <p14:sldId id="279"/>
            <p14:sldId id="263"/>
            <p14:sldId id="275"/>
            <p14:sldId id="276"/>
            <p14:sldId id="277"/>
            <p14:sldId id="278"/>
          </p14:sldIdLst>
        </p14:section>
        <p14:section name="Seção 5" id="{8B8DBBF6-9973-4EA9-85EB-1D15CAE6BFC3}">
          <p14:sldIdLst>
            <p14:sldId id="261"/>
            <p14:sldId id="26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4F76E-70FD-4DA9-B320-E05FCDE975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C6BD70-0CEA-4FF3-83AC-3F01B5E13382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dirty="0"/>
            <a:t>1. Serviços Divisíveis</a:t>
          </a:r>
        </a:p>
      </dgm:t>
    </dgm:pt>
    <dgm:pt modelId="{AF59C8D3-D983-40E8-9722-DE99ECDAA5D8}" type="parTrans" cxnId="{44E97173-715A-4BF2-85B7-F9E9FEC696DB}">
      <dgm:prSet/>
      <dgm:spPr/>
      <dgm:t>
        <a:bodyPr/>
        <a:lstStyle/>
        <a:p>
          <a:endParaRPr lang="pt-BR"/>
        </a:p>
      </dgm:t>
    </dgm:pt>
    <dgm:pt modelId="{80A83982-5287-4776-B175-3EFF0ABE53C5}" type="sibTrans" cxnId="{44E97173-715A-4BF2-85B7-F9E9FEC696DB}">
      <dgm:prSet/>
      <dgm:spPr/>
      <dgm:t>
        <a:bodyPr/>
        <a:lstStyle/>
        <a:p>
          <a:endParaRPr lang="pt-BR"/>
        </a:p>
      </dgm:t>
    </dgm:pt>
    <dgm:pt modelId="{0DC2FAAB-A428-4A8A-90F5-4014A297A5E3}">
      <dgm:prSet phldrT="[Texto]" custT="1"/>
      <dgm:spPr>
        <a:solidFill>
          <a:srgbClr val="396173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22580" tIns="0" rIns="322580" bIns="0" numCol="1" spcCol="1270" anchor="ctr" anchorCtr="0"/>
        <a:lstStyle/>
        <a:p>
          <a:r>
            <a:rPr lang="pt-BR" sz="2800" b="0" u="none" dirty="0">
              <a:latin typeface="+mn-lt"/>
            </a:rPr>
            <a:t>2. Objeto modulável </a:t>
          </a:r>
        </a:p>
      </dgm:t>
    </dgm:pt>
    <dgm:pt modelId="{16FF142E-A990-4BA8-8F82-2364B4E0AD2C}" type="parTrans" cxnId="{D4ABD146-C21E-45B1-B9DE-26AF1E466D61}">
      <dgm:prSet/>
      <dgm:spPr/>
      <dgm:t>
        <a:bodyPr/>
        <a:lstStyle/>
        <a:p>
          <a:endParaRPr lang="pt-BR"/>
        </a:p>
      </dgm:t>
    </dgm:pt>
    <dgm:pt modelId="{D673B4FF-4405-47D4-A2DE-8A7DC1E6D5EF}" type="sibTrans" cxnId="{D4ABD146-C21E-45B1-B9DE-26AF1E466D61}">
      <dgm:prSet/>
      <dgm:spPr/>
      <dgm:t>
        <a:bodyPr/>
        <a:lstStyle/>
        <a:p>
          <a:endParaRPr lang="pt-BR"/>
        </a:p>
      </dgm:t>
    </dgm:pt>
    <dgm:pt modelId="{434632E4-D102-4E48-8542-6CBB13E87E6E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j-lt"/>
            </a:rPr>
            <a:t>3. Regionalização por consórcios intermunicipais</a:t>
          </a:r>
          <a:endParaRPr lang="pt-BR" sz="2800" b="0" u="none" dirty="0"/>
        </a:p>
      </dgm:t>
    </dgm:pt>
    <dgm:pt modelId="{EFFACC68-4CBE-4618-B88C-A760BA1ED09C}" type="parTrans" cxnId="{89846960-A304-486E-903D-3C99F78FDCDC}">
      <dgm:prSet/>
      <dgm:spPr/>
      <dgm:t>
        <a:bodyPr/>
        <a:lstStyle/>
        <a:p>
          <a:endParaRPr lang="pt-BR"/>
        </a:p>
      </dgm:t>
    </dgm:pt>
    <dgm:pt modelId="{8E9088A4-4D1F-441D-8A66-C45BFA330734}" type="sibTrans" cxnId="{89846960-A304-486E-903D-3C99F78FDCDC}">
      <dgm:prSet/>
      <dgm:spPr/>
      <dgm:t>
        <a:bodyPr/>
        <a:lstStyle/>
        <a:p>
          <a:endParaRPr lang="pt-BR"/>
        </a:p>
      </dgm:t>
    </dgm:pt>
    <dgm:pt modelId="{9D92572E-77C5-479C-BF24-865FDD73D7FA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Inclusão apenas de serviços divisíveis (não contempla: poda, varrição, capina e remediação dos lixões); </a:t>
          </a:r>
        </a:p>
      </dgm:t>
    </dgm:pt>
    <dgm:pt modelId="{3EFCB08D-102A-42A1-ABC2-288B5A9AB419}" type="parTrans" cxnId="{DCFDF439-B2FA-4965-ACB1-AD2A879DED13}">
      <dgm:prSet/>
      <dgm:spPr/>
      <dgm:t>
        <a:bodyPr/>
        <a:lstStyle/>
        <a:p>
          <a:endParaRPr lang="pt-BR"/>
        </a:p>
      </dgm:t>
    </dgm:pt>
    <dgm:pt modelId="{5C697564-DDC9-4FE3-85C5-58E8828A7790}" type="sibTrans" cxnId="{DCFDF439-B2FA-4965-ACB1-AD2A879DED13}">
      <dgm:prSet/>
      <dgm:spPr/>
      <dgm:t>
        <a:bodyPr/>
        <a:lstStyle/>
        <a:p>
          <a:endParaRPr lang="pt-BR"/>
        </a:p>
      </dgm:t>
    </dgm:pt>
    <dgm:pt modelId="{1027B7A4-2641-4D2F-94FF-FDD4C64D7DA1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n-lt"/>
            </a:rPr>
            <a:t>4. Concessão comum</a:t>
          </a:r>
        </a:p>
      </dgm:t>
    </dgm:pt>
    <dgm:pt modelId="{F3CB2703-2250-4A61-B0BC-BDDAC2F704E8}" type="parTrans" cxnId="{9C2D5FCF-ABD9-417A-A1FD-C16B40F270CF}">
      <dgm:prSet/>
      <dgm:spPr/>
      <dgm:t>
        <a:bodyPr/>
        <a:lstStyle/>
        <a:p>
          <a:endParaRPr lang="pt-BR"/>
        </a:p>
      </dgm:t>
    </dgm:pt>
    <dgm:pt modelId="{BA054AE4-619D-44A3-93BA-30D64A77FBBC}" type="sibTrans" cxnId="{9C2D5FCF-ABD9-417A-A1FD-C16B40F270CF}">
      <dgm:prSet/>
      <dgm:spPr/>
      <dgm:t>
        <a:bodyPr/>
        <a:lstStyle/>
        <a:p>
          <a:endParaRPr lang="pt-BR"/>
        </a:p>
      </dgm:t>
    </dgm:pt>
    <dgm:pt modelId="{0F3C7C9E-C46E-4D90-B6C8-1200F50B94D5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n-lt"/>
            </a:rPr>
            <a:t>5. Tarifa de RSU em valores iguais </a:t>
          </a:r>
        </a:p>
      </dgm:t>
    </dgm:pt>
    <dgm:pt modelId="{4E1DDC9D-16F7-4917-BBBA-D600F0D31850}" type="parTrans" cxnId="{E4E2B899-AA8E-4F08-93FD-2DACC3883F21}">
      <dgm:prSet/>
      <dgm:spPr/>
      <dgm:t>
        <a:bodyPr/>
        <a:lstStyle/>
        <a:p>
          <a:endParaRPr lang="pt-BR"/>
        </a:p>
      </dgm:t>
    </dgm:pt>
    <dgm:pt modelId="{7EB0F1A7-FF5C-44FD-B421-3DD4D8AD44F1}" type="sibTrans" cxnId="{E4E2B899-AA8E-4F08-93FD-2DACC3883F21}">
      <dgm:prSet/>
      <dgm:spPr/>
      <dgm:t>
        <a:bodyPr/>
        <a:lstStyle/>
        <a:p>
          <a:endParaRPr lang="pt-BR"/>
        </a:p>
      </dgm:t>
    </dgm:pt>
    <dgm:pt modelId="{2EBF7409-F7EB-4C9B-A600-AB0A36B71DA0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n-lt"/>
            </a:rPr>
            <a:t>6. Tarifa </a:t>
          </a:r>
          <a:r>
            <a:rPr lang="pt-BR" sz="2800" b="0" u="none" dirty="0" err="1">
              <a:latin typeface="+mn-lt"/>
            </a:rPr>
            <a:t>cofaturada</a:t>
          </a:r>
          <a:r>
            <a:rPr lang="pt-BR" sz="2800" b="0" u="none" dirty="0">
              <a:latin typeface="+mn-lt"/>
            </a:rPr>
            <a:t> com a conta de água</a:t>
          </a:r>
        </a:p>
      </dgm:t>
    </dgm:pt>
    <dgm:pt modelId="{0B2DF489-3955-45C2-80F3-645DD0C48969}" type="parTrans" cxnId="{7B31FDE5-7E29-4DC4-BD10-751750DC7C39}">
      <dgm:prSet/>
      <dgm:spPr/>
      <dgm:t>
        <a:bodyPr/>
        <a:lstStyle/>
        <a:p>
          <a:endParaRPr lang="pt-BR"/>
        </a:p>
      </dgm:t>
    </dgm:pt>
    <dgm:pt modelId="{91CFBDDC-B20A-4127-AC25-02581CA07A74}" type="sibTrans" cxnId="{7B31FDE5-7E29-4DC4-BD10-751750DC7C39}">
      <dgm:prSet/>
      <dgm:spPr/>
      <dgm:t>
        <a:bodyPr/>
        <a:lstStyle/>
        <a:p>
          <a:endParaRPr lang="pt-BR"/>
        </a:p>
      </dgm:t>
    </dgm:pt>
    <dgm:pt modelId="{C040032A-82CB-4BF4-BC08-AB585CD0A07D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n-lt"/>
            </a:rPr>
            <a:t>7. Leis Uniformes</a:t>
          </a:r>
        </a:p>
      </dgm:t>
    </dgm:pt>
    <dgm:pt modelId="{5A1951D6-B157-42EB-9063-9C2DA86FA223}" type="parTrans" cxnId="{CABEDAF2-1671-4E9F-BF93-0EF09BCC8C21}">
      <dgm:prSet/>
      <dgm:spPr/>
      <dgm:t>
        <a:bodyPr/>
        <a:lstStyle/>
        <a:p>
          <a:endParaRPr lang="pt-BR"/>
        </a:p>
      </dgm:t>
    </dgm:pt>
    <dgm:pt modelId="{207F6140-4878-4D8A-A10A-5402DC20C5F6}" type="sibTrans" cxnId="{CABEDAF2-1671-4E9F-BF93-0EF09BCC8C21}">
      <dgm:prSet/>
      <dgm:spPr/>
      <dgm:t>
        <a:bodyPr/>
        <a:lstStyle/>
        <a:p>
          <a:endParaRPr lang="pt-BR"/>
        </a:p>
      </dgm:t>
    </dgm:pt>
    <dgm:pt modelId="{F48AACE2-6704-4A91-BBCD-3ABAE61AEBF3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Objeto modulável conforme disposição do cliente (MRSU completo ou parcial).</a:t>
          </a:r>
        </a:p>
      </dgm:t>
    </dgm:pt>
    <dgm:pt modelId="{CCAF2AE1-B0B6-4F79-8535-85B9D3CDED51}" type="parTrans" cxnId="{22BD5279-EF20-45A8-9612-BE38641424F4}">
      <dgm:prSet/>
      <dgm:spPr/>
      <dgm:t>
        <a:bodyPr/>
        <a:lstStyle/>
        <a:p>
          <a:endParaRPr lang="pt-BR"/>
        </a:p>
      </dgm:t>
    </dgm:pt>
    <dgm:pt modelId="{690EAEBF-6AD7-4609-9632-CE47E3C81835}" type="sibTrans" cxnId="{22BD5279-EF20-45A8-9612-BE38641424F4}">
      <dgm:prSet/>
      <dgm:spPr/>
      <dgm:t>
        <a:bodyPr/>
        <a:lstStyle/>
        <a:p>
          <a:endParaRPr lang="pt-BR"/>
        </a:p>
      </dgm:t>
    </dgm:pt>
    <dgm:pt modelId="{3BB3A001-199E-44E6-8237-3C35CBC7EB9E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Regionalização por consórcios intermunicipais, com base no arranjo regional definido pelo Plano Estadual de GIRS que considera os arranjos territoriais ótimos tendo como base o tratamento e a disposição final ambientalmente adequada dos resíduo/rejeitos; </a:t>
          </a:r>
        </a:p>
      </dgm:t>
    </dgm:pt>
    <dgm:pt modelId="{5B002987-38FC-4D47-8F86-46C8926AAFB5}" type="parTrans" cxnId="{0AC9D1A8-1A41-4708-870D-28FBFB7978D8}">
      <dgm:prSet/>
      <dgm:spPr/>
      <dgm:t>
        <a:bodyPr/>
        <a:lstStyle/>
        <a:p>
          <a:endParaRPr lang="pt-BR"/>
        </a:p>
      </dgm:t>
    </dgm:pt>
    <dgm:pt modelId="{DF14EC1B-AB58-47D6-A647-242AF88BE02C}" type="sibTrans" cxnId="{0AC9D1A8-1A41-4708-870D-28FBFB7978D8}">
      <dgm:prSet/>
      <dgm:spPr/>
      <dgm:t>
        <a:bodyPr/>
        <a:lstStyle/>
        <a:p>
          <a:endParaRPr lang="pt-BR"/>
        </a:p>
      </dgm:t>
    </dgm:pt>
    <dgm:pt modelId="{A76AF12E-20CF-42BC-AF0C-7841AD59C3D5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Concessão comum fundamentada na cobrança de Tarifa de RSU</a:t>
          </a:r>
        </a:p>
      </dgm:t>
    </dgm:pt>
    <dgm:pt modelId="{DDE20189-96FC-48BF-8CEF-BCF4E7555C13}" type="parTrans" cxnId="{CB27C700-714E-40F6-888A-80A6CE4DEF75}">
      <dgm:prSet/>
      <dgm:spPr/>
      <dgm:t>
        <a:bodyPr/>
        <a:lstStyle/>
        <a:p>
          <a:endParaRPr lang="pt-BR"/>
        </a:p>
      </dgm:t>
    </dgm:pt>
    <dgm:pt modelId="{8501BD69-9A67-4233-A331-C7072997B876}" type="sibTrans" cxnId="{CB27C700-714E-40F6-888A-80A6CE4DEF75}">
      <dgm:prSet/>
      <dgm:spPr/>
      <dgm:t>
        <a:bodyPr/>
        <a:lstStyle/>
        <a:p>
          <a:endParaRPr lang="pt-BR"/>
        </a:p>
      </dgm:t>
    </dgm:pt>
    <dgm:pt modelId="{D7C2FD00-0511-4D56-8196-B580987E9E7C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400" b="0" u="none" dirty="0">
              <a:latin typeface="+mn-lt"/>
            </a:rPr>
            <a:t>Tarifa de RSU em valores iguais aos munícipes de todos os municípios (subsídio cruzado interno)</a:t>
          </a:r>
        </a:p>
      </dgm:t>
    </dgm:pt>
    <dgm:pt modelId="{2AC8BED4-8371-48D9-A51E-C51F78B89B51}" type="parTrans" cxnId="{DEE7FF03-6F55-43FF-988A-A7B6F490D976}">
      <dgm:prSet/>
      <dgm:spPr/>
      <dgm:t>
        <a:bodyPr/>
        <a:lstStyle/>
        <a:p>
          <a:endParaRPr lang="pt-BR"/>
        </a:p>
      </dgm:t>
    </dgm:pt>
    <dgm:pt modelId="{6694E819-8A70-449F-BC71-273DA0D11276}" type="sibTrans" cxnId="{DEE7FF03-6F55-43FF-988A-A7B6F490D976}">
      <dgm:prSet/>
      <dgm:spPr/>
      <dgm:t>
        <a:bodyPr/>
        <a:lstStyle/>
        <a:p>
          <a:endParaRPr lang="pt-BR"/>
        </a:p>
      </dgm:t>
    </dgm:pt>
    <dgm:pt modelId="{E4626C5B-A910-4D0F-89E9-5120231C9803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Consumo de água como  Base de cálculo da tarifa de RSU;</a:t>
          </a:r>
        </a:p>
      </dgm:t>
    </dgm:pt>
    <dgm:pt modelId="{25308309-38D8-489A-BB6A-9EF85FC835F5}" type="parTrans" cxnId="{8D47DDC5-F57D-4FA7-B01E-3C06895DE29A}">
      <dgm:prSet/>
      <dgm:spPr/>
      <dgm:t>
        <a:bodyPr/>
        <a:lstStyle/>
        <a:p>
          <a:endParaRPr lang="pt-BR"/>
        </a:p>
      </dgm:t>
    </dgm:pt>
    <dgm:pt modelId="{74E55536-AEF0-4FD0-8F17-5BED9F746334}" type="sibTrans" cxnId="{8D47DDC5-F57D-4FA7-B01E-3C06895DE29A}">
      <dgm:prSet/>
      <dgm:spPr/>
      <dgm:t>
        <a:bodyPr/>
        <a:lstStyle/>
        <a:p>
          <a:endParaRPr lang="pt-BR"/>
        </a:p>
      </dgm:t>
    </dgm:pt>
    <dgm:pt modelId="{34636AE8-3D88-4E7A-995D-18624D7D28B2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dirty="0">
              <a:latin typeface="+mn-lt"/>
            </a:rPr>
            <a:t>Aprovação de Leis uniformes nos municípios</a:t>
          </a:r>
        </a:p>
      </dgm:t>
    </dgm:pt>
    <dgm:pt modelId="{F5AF5E24-B8E1-4FE8-9488-C3C0F4517DAC}" type="parTrans" cxnId="{AFEEFAD8-0210-46A8-B909-FA534AAEE0D1}">
      <dgm:prSet/>
      <dgm:spPr/>
      <dgm:t>
        <a:bodyPr/>
        <a:lstStyle/>
        <a:p>
          <a:endParaRPr lang="pt-BR"/>
        </a:p>
      </dgm:t>
    </dgm:pt>
    <dgm:pt modelId="{CDC47D80-3517-43F8-A12F-29C57A1A2CCC}" type="sibTrans" cxnId="{AFEEFAD8-0210-46A8-B909-FA534AAEE0D1}">
      <dgm:prSet/>
      <dgm:spPr/>
      <dgm:t>
        <a:bodyPr/>
        <a:lstStyle/>
        <a:p>
          <a:endParaRPr lang="pt-BR"/>
        </a:p>
      </dgm:t>
    </dgm:pt>
    <dgm:pt modelId="{151C0D90-2477-4826-87F4-A373AFFC35EA}" type="pres">
      <dgm:prSet presAssocID="{0404F76E-70FD-4DA9-B320-E05FCDE97507}" presName="linear" presStyleCnt="0">
        <dgm:presLayoutVars>
          <dgm:dir/>
          <dgm:animLvl val="lvl"/>
          <dgm:resizeHandles val="exact"/>
        </dgm:presLayoutVars>
      </dgm:prSet>
      <dgm:spPr/>
    </dgm:pt>
    <dgm:pt modelId="{6D7DFDF9-2007-4284-9D0B-D74B8436ACBB}" type="pres">
      <dgm:prSet presAssocID="{2EC6BD70-0CEA-4FF3-83AC-3F01B5E13382}" presName="parentLin" presStyleCnt="0"/>
      <dgm:spPr/>
    </dgm:pt>
    <dgm:pt modelId="{6A29AC97-1A71-4E88-A643-8EE205BC4B8F}" type="pres">
      <dgm:prSet presAssocID="{2EC6BD70-0CEA-4FF3-83AC-3F01B5E13382}" presName="parentLeftMargin" presStyleLbl="node1" presStyleIdx="0" presStyleCnt="7"/>
      <dgm:spPr/>
    </dgm:pt>
    <dgm:pt modelId="{93ABB3F7-93C5-49D8-989D-D8AEE5CC731E}" type="pres">
      <dgm:prSet presAssocID="{2EC6BD70-0CEA-4FF3-83AC-3F01B5E1338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FAC93DE-9699-46B2-9AAF-7FBC65A5006C}" type="pres">
      <dgm:prSet presAssocID="{2EC6BD70-0CEA-4FF3-83AC-3F01B5E13382}" presName="negativeSpace" presStyleCnt="0"/>
      <dgm:spPr/>
    </dgm:pt>
    <dgm:pt modelId="{F16CA998-D3DF-4DFF-9509-68CC7AD88EDA}" type="pres">
      <dgm:prSet presAssocID="{2EC6BD70-0CEA-4FF3-83AC-3F01B5E13382}" presName="childText" presStyleLbl="conFgAcc1" presStyleIdx="0" presStyleCnt="7">
        <dgm:presLayoutVars>
          <dgm:bulletEnabled val="1"/>
        </dgm:presLayoutVars>
      </dgm:prSet>
      <dgm:spPr/>
    </dgm:pt>
    <dgm:pt modelId="{FEC324FD-DD0C-4F31-9276-54F2833F6AB9}" type="pres">
      <dgm:prSet presAssocID="{80A83982-5287-4776-B175-3EFF0ABE53C5}" presName="spaceBetweenRectangles" presStyleCnt="0"/>
      <dgm:spPr/>
    </dgm:pt>
    <dgm:pt modelId="{84F7E5B6-6A0B-459D-AD12-EAABA4CB50BA}" type="pres">
      <dgm:prSet presAssocID="{0DC2FAAB-A428-4A8A-90F5-4014A297A5E3}" presName="parentLin" presStyleCnt="0"/>
      <dgm:spPr/>
    </dgm:pt>
    <dgm:pt modelId="{A41AE3F7-2920-4272-9644-ED8C10458A0C}" type="pres">
      <dgm:prSet presAssocID="{0DC2FAAB-A428-4A8A-90F5-4014A297A5E3}" presName="parentLeftMargin" presStyleLbl="node1" presStyleIdx="0" presStyleCnt="7"/>
      <dgm:spPr/>
    </dgm:pt>
    <dgm:pt modelId="{194BA525-64E8-4F1E-BDC0-529279A33A2C}" type="pres">
      <dgm:prSet presAssocID="{0DC2FAAB-A428-4A8A-90F5-4014A297A5E3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609600" y="3239352"/>
          <a:ext cx="8534400" cy="1682640"/>
        </a:xfrm>
        <a:prstGeom prst="roundRect">
          <a:avLst/>
        </a:prstGeom>
      </dgm:spPr>
    </dgm:pt>
    <dgm:pt modelId="{9A7BDA6A-1DB7-400D-ACDD-127294552F59}" type="pres">
      <dgm:prSet presAssocID="{0DC2FAAB-A428-4A8A-90F5-4014A297A5E3}" presName="negativeSpace" presStyleCnt="0"/>
      <dgm:spPr/>
    </dgm:pt>
    <dgm:pt modelId="{8F49919D-2EA0-4780-B1A1-6E4D129BD2B2}" type="pres">
      <dgm:prSet presAssocID="{0DC2FAAB-A428-4A8A-90F5-4014A297A5E3}" presName="childText" presStyleLbl="conFgAcc1" presStyleIdx="1" presStyleCnt="7">
        <dgm:presLayoutVars>
          <dgm:bulletEnabled val="1"/>
        </dgm:presLayoutVars>
      </dgm:prSet>
      <dgm:spPr/>
    </dgm:pt>
    <dgm:pt modelId="{89A4B69E-BCCA-437C-BF16-8C439E0151E9}" type="pres">
      <dgm:prSet presAssocID="{D673B4FF-4405-47D4-A2DE-8A7DC1E6D5EF}" presName="spaceBetweenRectangles" presStyleCnt="0"/>
      <dgm:spPr/>
    </dgm:pt>
    <dgm:pt modelId="{0BDB45D1-8726-4FD6-A61A-50BF4D0BE785}" type="pres">
      <dgm:prSet presAssocID="{434632E4-D102-4E48-8542-6CBB13E87E6E}" presName="parentLin" presStyleCnt="0"/>
      <dgm:spPr/>
    </dgm:pt>
    <dgm:pt modelId="{C96A1D09-6C94-4839-8C99-EA9CDBD1CED1}" type="pres">
      <dgm:prSet presAssocID="{434632E4-D102-4E48-8542-6CBB13E87E6E}" presName="parentLeftMargin" presStyleLbl="node1" presStyleIdx="1" presStyleCnt="7"/>
      <dgm:spPr/>
    </dgm:pt>
    <dgm:pt modelId="{E1073233-A084-4EED-9CEC-10B1BBB87918}" type="pres">
      <dgm:prSet presAssocID="{434632E4-D102-4E48-8542-6CBB13E87E6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E56F370-16A7-495F-8DEF-7E837DB01F0F}" type="pres">
      <dgm:prSet presAssocID="{434632E4-D102-4E48-8542-6CBB13E87E6E}" presName="negativeSpace" presStyleCnt="0"/>
      <dgm:spPr/>
    </dgm:pt>
    <dgm:pt modelId="{20CE0C17-96FF-46BC-94A4-C2EB0610FEE2}" type="pres">
      <dgm:prSet presAssocID="{434632E4-D102-4E48-8542-6CBB13E87E6E}" presName="childText" presStyleLbl="conFgAcc1" presStyleIdx="2" presStyleCnt="7">
        <dgm:presLayoutVars>
          <dgm:bulletEnabled val="1"/>
        </dgm:presLayoutVars>
      </dgm:prSet>
      <dgm:spPr/>
    </dgm:pt>
    <dgm:pt modelId="{ADA16DDC-1B63-42F6-A22D-C6668A42715F}" type="pres">
      <dgm:prSet presAssocID="{8E9088A4-4D1F-441D-8A66-C45BFA330734}" presName="spaceBetweenRectangles" presStyleCnt="0"/>
      <dgm:spPr/>
    </dgm:pt>
    <dgm:pt modelId="{3BD5264E-AD88-4935-9F4F-520FBEF293EB}" type="pres">
      <dgm:prSet presAssocID="{1027B7A4-2641-4D2F-94FF-FDD4C64D7DA1}" presName="parentLin" presStyleCnt="0"/>
      <dgm:spPr/>
    </dgm:pt>
    <dgm:pt modelId="{F5B2BF76-C366-4923-AE68-38380E607F50}" type="pres">
      <dgm:prSet presAssocID="{1027B7A4-2641-4D2F-94FF-FDD4C64D7DA1}" presName="parentLeftMargin" presStyleLbl="node1" presStyleIdx="2" presStyleCnt="7"/>
      <dgm:spPr/>
    </dgm:pt>
    <dgm:pt modelId="{3D1C89A9-6130-4850-B3F6-64D891B59407}" type="pres">
      <dgm:prSet presAssocID="{1027B7A4-2641-4D2F-94FF-FDD4C64D7DA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F18E8F6-2E30-4750-8864-503586AC03CF}" type="pres">
      <dgm:prSet presAssocID="{1027B7A4-2641-4D2F-94FF-FDD4C64D7DA1}" presName="negativeSpace" presStyleCnt="0"/>
      <dgm:spPr/>
    </dgm:pt>
    <dgm:pt modelId="{57FBF65B-2E97-439F-90C9-F527F7CB2A3F}" type="pres">
      <dgm:prSet presAssocID="{1027B7A4-2641-4D2F-94FF-FDD4C64D7DA1}" presName="childText" presStyleLbl="conFgAcc1" presStyleIdx="3" presStyleCnt="7">
        <dgm:presLayoutVars>
          <dgm:bulletEnabled val="1"/>
        </dgm:presLayoutVars>
      </dgm:prSet>
      <dgm:spPr/>
    </dgm:pt>
    <dgm:pt modelId="{28CB13DB-2DD1-466A-9646-A34BEB1D88F6}" type="pres">
      <dgm:prSet presAssocID="{BA054AE4-619D-44A3-93BA-30D64A77FBBC}" presName="spaceBetweenRectangles" presStyleCnt="0"/>
      <dgm:spPr/>
    </dgm:pt>
    <dgm:pt modelId="{B1198F8B-BB33-46FB-B3C4-B83F6DF71803}" type="pres">
      <dgm:prSet presAssocID="{0F3C7C9E-C46E-4D90-B6C8-1200F50B94D5}" presName="parentLin" presStyleCnt="0"/>
      <dgm:spPr/>
    </dgm:pt>
    <dgm:pt modelId="{F51817AA-38BB-484E-8361-77B1354B0B70}" type="pres">
      <dgm:prSet presAssocID="{0F3C7C9E-C46E-4D90-B6C8-1200F50B94D5}" presName="parentLeftMargin" presStyleLbl="node1" presStyleIdx="3" presStyleCnt="7"/>
      <dgm:spPr/>
    </dgm:pt>
    <dgm:pt modelId="{1DFB592B-8A5C-4B0B-B05D-A53F621E42B6}" type="pres">
      <dgm:prSet presAssocID="{0F3C7C9E-C46E-4D90-B6C8-1200F50B94D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130432C-0345-4411-9409-ACC1B10F3A0A}" type="pres">
      <dgm:prSet presAssocID="{0F3C7C9E-C46E-4D90-B6C8-1200F50B94D5}" presName="negativeSpace" presStyleCnt="0"/>
      <dgm:spPr/>
    </dgm:pt>
    <dgm:pt modelId="{9238F140-7012-4DB3-8E75-04FC13DCBB6F}" type="pres">
      <dgm:prSet presAssocID="{0F3C7C9E-C46E-4D90-B6C8-1200F50B94D5}" presName="childText" presStyleLbl="conFgAcc1" presStyleIdx="4" presStyleCnt="7">
        <dgm:presLayoutVars>
          <dgm:bulletEnabled val="1"/>
        </dgm:presLayoutVars>
      </dgm:prSet>
      <dgm:spPr/>
    </dgm:pt>
    <dgm:pt modelId="{EBBA0CA7-4AF8-4A63-A218-B65852338333}" type="pres">
      <dgm:prSet presAssocID="{7EB0F1A7-FF5C-44FD-B421-3DD4D8AD44F1}" presName="spaceBetweenRectangles" presStyleCnt="0"/>
      <dgm:spPr/>
    </dgm:pt>
    <dgm:pt modelId="{027677DA-2AEE-49BE-890E-B25F74228942}" type="pres">
      <dgm:prSet presAssocID="{2EBF7409-F7EB-4C9B-A600-AB0A36B71DA0}" presName="parentLin" presStyleCnt="0"/>
      <dgm:spPr/>
    </dgm:pt>
    <dgm:pt modelId="{B35859BE-5948-4EA6-B5BE-76413E65F4A1}" type="pres">
      <dgm:prSet presAssocID="{2EBF7409-F7EB-4C9B-A600-AB0A36B71DA0}" presName="parentLeftMargin" presStyleLbl="node1" presStyleIdx="4" presStyleCnt="7"/>
      <dgm:spPr/>
    </dgm:pt>
    <dgm:pt modelId="{1E500C4F-D67A-4F35-AA1B-8120CF9B3F45}" type="pres">
      <dgm:prSet presAssocID="{2EBF7409-F7EB-4C9B-A600-AB0A36B71DA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CEA178C-A712-424F-8966-1CA2FF8FA556}" type="pres">
      <dgm:prSet presAssocID="{2EBF7409-F7EB-4C9B-A600-AB0A36B71DA0}" presName="negativeSpace" presStyleCnt="0"/>
      <dgm:spPr/>
    </dgm:pt>
    <dgm:pt modelId="{B12DE822-2BFF-4549-A804-669EFF8FD385}" type="pres">
      <dgm:prSet presAssocID="{2EBF7409-F7EB-4C9B-A600-AB0A36B71DA0}" presName="childText" presStyleLbl="conFgAcc1" presStyleIdx="5" presStyleCnt="7">
        <dgm:presLayoutVars>
          <dgm:bulletEnabled val="1"/>
        </dgm:presLayoutVars>
      </dgm:prSet>
      <dgm:spPr/>
    </dgm:pt>
    <dgm:pt modelId="{80D23D5F-9A94-4781-B735-6AD0C74A089F}" type="pres">
      <dgm:prSet presAssocID="{91CFBDDC-B20A-4127-AC25-02581CA07A74}" presName="spaceBetweenRectangles" presStyleCnt="0"/>
      <dgm:spPr/>
    </dgm:pt>
    <dgm:pt modelId="{3B59E038-021A-40DF-9B45-F49980F55475}" type="pres">
      <dgm:prSet presAssocID="{C040032A-82CB-4BF4-BC08-AB585CD0A07D}" presName="parentLin" presStyleCnt="0"/>
      <dgm:spPr/>
    </dgm:pt>
    <dgm:pt modelId="{B48B6C1D-DBD9-43C0-806C-C7E04F0BCFCD}" type="pres">
      <dgm:prSet presAssocID="{C040032A-82CB-4BF4-BC08-AB585CD0A07D}" presName="parentLeftMargin" presStyleLbl="node1" presStyleIdx="5" presStyleCnt="7"/>
      <dgm:spPr/>
    </dgm:pt>
    <dgm:pt modelId="{1F760E79-4982-41AF-ABBF-5BD7AAB02580}" type="pres">
      <dgm:prSet presAssocID="{C040032A-82CB-4BF4-BC08-AB585CD0A07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F96DBB0-9ED0-4946-95A5-987BFD23BDF1}" type="pres">
      <dgm:prSet presAssocID="{C040032A-82CB-4BF4-BC08-AB585CD0A07D}" presName="negativeSpace" presStyleCnt="0"/>
      <dgm:spPr/>
    </dgm:pt>
    <dgm:pt modelId="{074D66B0-2698-4140-A763-AB51832E428E}" type="pres">
      <dgm:prSet presAssocID="{C040032A-82CB-4BF4-BC08-AB585CD0A0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27C700-714E-40F6-888A-80A6CE4DEF75}" srcId="{1027B7A4-2641-4D2F-94FF-FDD4C64D7DA1}" destId="{A76AF12E-20CF-42BC-AF0C-7841AD59C3D5}" srcOrd="0" destOrd="0" parTransId="{DDE20189-96FC-48BF-8CEF-BCF4E7555C13}" sibTransId="{8501BD69-9A67-4233-A331-C7072997B876}"/>
    <dgm:cxn modelId="{DEE7FF03-6F55-43FF-988A-A7B6F490D976}" srcId="{0F3C7C9E-C46E-4D90-B6C8-1200F50B94D5}" destId="{D7C2FD00-0511-4D56-8196-B580987E9E7C}" srcOrd="0" destOrd="0" parTransId="{2AC8BED4-8371-48D9-A51E-C51F78B89B51}" sibTransId="{6694E819-8A70-449F-BC71-273DA0D11276}"/>
    <dgm:cxn modelId="{335EBB09-F8A3-4C75-9B80-458879BAAE71}" type="presOf" srcId="{0F3C7C9E-C46E-4D90-B6C8-1200F50B94D5}" destId="{F51817AA-38BB-484E-8361-77B1354B0B70}" srcOrd="0" destOrd="0" presId="urn:microsoft.com/office/officeart/2005/8/layout/list1"/>
    <dgm:cxn modelId="{4B4DA225-6971-4CFF-B6D5-BB24B148C1EE}" type="presOf" srcId="{9D92572E-77C5-479C-BF24-865FDD73D7FA}" destId="{F16CA998-D3DF-4DFF-9509-68CC7AD88EDA}" srcOrd="0" destOrd="0" presId="urn:microsoft.com/office/officeart/2005/8/layout/list1"/>
    <dgm:cxn modelId="{494D402F-3899-4293-9C66-79549651D25A}" type="presOf" srcId="{3BB3A001-199E-44E6-8237-3C35CBC7EB9E}" destId="{20CE0C17-96FF-46BC-94A4-C2EB0610FEE2}" srcOrd="0" destOrd="0" presId="urn:microsoft.com/office/officeart/2005/8/layout/list1"/>
    <dgm:cxn modelId="{DF426138-3627-441C-8F70-2DCE10C8B1AA}" type="presOf" srcId="{D7C2FD00-0511-4D56-8196-B580987E9E7C}" destId="{9238F140-7012-4DB3-8E75-04FC13DCBB6F}" srcOrd="0" destOrd="0" presId="urn:microsoft.com/office/officeart/2005/8/layout/list1"/>
    <dgm:cxn modelId="{DCFDF439-B2FA-4965-ACB1-AD2A879DED13}" srcId="{2EC6BD70-0CEA-4FF3-83AC-3F01B5E13382}" destId="{9D92572E-77C5-479C-BF24-865FDD73D7FA}" srcOrd="0" destOrd="0" parTransId="{3EFCB08D-102A-42A1-ABC2-288B5A9AB419}" sibTransId="{5C697564-DDC9-4FE3-85C5-58E8828A7790}"/>
    <dgm:cxn modelId="{8643625B-9071-4C35-9BE7-1AE981A0BF57}" type="presOf" srcId="{A76AF12E-20CF-42BC-AF0C-7841AD59C3D5}" destId="{57FBF65B-2E97-439F-90C9-F527F7CB2A3F}" srcOrd="0" destOrd="0" presId="urn:microsoft.com/office/officeart/2005/8/layout/list1"/>
    <dgm:cxn modelId="{D8B6715B-AB20-46BC-8456-302D2B39101E}" type="presOf" srcId="{0F3C7C9E-C46E-4D90-B6C8-1200F50B94D5}" destId="{1DFB592B-8A5C-4B0B-B05D-A53F621E42B6}" srcOrd="1" destOrd="0" presId="urn:microsoft.com/office/officeart/2005/8/layout/list1"/>
    <dgm:cxn modelId="{D8661B5F-8760-42B7-9611-DD1B7FDE03B3}" type="presOf" srcId="{34636AE8-3D88-4E7A-995D-18624D7D28B2}" destId="{074D66B0-2698-4140-A763-AB51832E428E}" srcOrd="0" destOrd="0" presId="urn:microsoft.com/office/officeart/2005/8/layout/list1"/>
    <dgm:cxn modelId="{89846960-A304-486E-903D-3C99F78FDCDC}" srcId="{0404F76E-70FD-4DA9-B320-E05FCDE97507}" destId="{434632E4-D102-4E48-8542-6CBB13E87E6E}" srcOrd="2" destOrd="0" parTransId="{EFFACC68-4CBE-4618-B88C-A760BA1ED09C}" sibTransId="{8E9088A4-4D1F-441D-8A66-C45BFA330734}"/>
    <dgm:cxn modelId="{D4ABD146-C21E-45B1-B9DE-26AF1E466D61}" srcId="{0404F76E-70FD-4DA9-B320-E05FCDE97507}" destId="{0DC2FAAB-A428-4A8A-90F5-4014A297A5E3}" srcOrd="1" destOrd="0" parTransId="{16FF142E-A990-4BA8-8F82-2364B4E0AD2C}" sibTransId="{D673B4FF-4405-47D4-A2DE-8A7DC1E6D5EF}"/>
    <dgm:cxn modelId="{F34F334C-61D9-4D5A-A3DA-243031A85450}" type="presOf" srcId="{434632E4-D102-4E48-8542-6CBB13E87E6E}" destId="{E1073233-A084-4EED-9CEC-10B1BBB87918}" srcOrd="1" destOrd="0" presId="urn:microsoft.com/office/officeart/2005/8/layout/list1"/>
    <dgm:cxn modelId="{44E97173-715A-4BF2-85B7-F9E9FEC696DB}" srcId="{0404F76E-70FD-4DA9-B320-E05FCDE97507}" destId="{2EC6BD70-0CEA-4FF3-83AC-3F01B5E13382}" srcOrd="0" destOrd="0" parTransId="{AF59C8D3-D983-40E8-9722-DE99ECDAA5D8}" sibTransId="{80A83982-5287-4776-B175-3EFF0ABE53C5}"/>
    <dgm:cxn modelId="{550D7B74-5D7B-4444-BECD-3DD26D054581}" type="presOf" srcId="{E4626C5B-A910-4D0F-89E9-5120231C9803}" destId="{B12DE822-2BFF-4549-A804-669EFF8FD385}" srcOrd="0" destOrd="0" presId="urn:microsoft.com/office/officeart/2005/8/layout/list1"/>
    <dgm:cxn modelId="{5F0CB275-133C-4FA8-8DF5-D8E585CDDA88}" type="presOf" srcId="{1027B7A4-2641-4D2F-94FF-FDD4C64D7DA1}" destId="{3D1C89A9-6130-4850-B3F6-64D891B59407}" srcOrd="1" destOrd="0" presId="urn:microsoft.com/office/officeart/2005/8/layout/list1"/>
    <dgm:cxn modelId="{22BD5279-EF20-45A8-9612-BE38641424F4}" srcId="{0DC2FAAB-A428-4A8A-90F5-4014A297A5E3}" destId="{F48AACE2-6704-4A91-BBCD-3ABAE61AEBF3}" srcOrd="0" destOrd="0" parTransId="{CCAF2AE1-B0B6-4F79-8535-85B9D3CDED51}" sibTransId="{690EAEBF-6AD7-4609-9632-CE47E3C81835}"/>
    <dgm:cxn modelId="{C7A5A17A-127B-4CA7-8E4D-0C4D5E1E38BA}" type="presOf" srcId="{F48AACE2-6704-4A91-BBCD-3ABAE61AEBF3}" destId="{8F49919D-2EA0-4780-B1A1-6E4D129BD2B2}" srcOrd="0" destOrd="0" presId="urn:microsoft.com/office/officeart/2005/8/layout/list1"/>
    <dgm:cxn modelId="{FD6B6385-E392-44D1-AF5F-1C50D43AC314}" type="presOf" srcId="{2EC6BD70-0CEA-4FF3-83AC-3F01B5E13382}" destId="{6A29AC97-1A71-4E88-A643-8EE205BC4B8F}" srcOrd="0" destOrd="0" presId="urn:microsoft.com/office/officeart/2005/8/layout/list1"/>
    <dgm:cxn modelId="{D7263D86-6756-4B21-A5CD-9E486E926986}" type="presOf" srcId="{2EC6BD70-0CEA-4FF3-83AC-3F01B5E13382}" destId="{93ABB3F7-93C5-49D8-989D-D8AEE5CC731E}" srcOrd="1" destOrd="0" presId="urn:microsoft.com/office/officeart/2005/8/layout/list1"/>
    <dgm:cxn modelId="{595CE587-367E-4E14-AF5B-36761BE8CD39}" type="presOf" srcId="{C040032A-82CB-4BF4-BC08-AB585CD0A07D}" destId="{B48B6C1D-DBD9-43C0-806C-C7E04F0BCFCD}" srcOrd="0" destOrd="0" presId="urn:microsoft.com/office/officeart/2005/8/layout/list1"/>
    <dgm:cxn modelId="{E4E2B899-AA8E-4F08-93FD-2DACC3883F21}" srcId="{0404F76E-70FD-4DA9-B320-E05FCDE97507}" destId="{0F3C7C9E-C46E-4D90-B6C8-1200F50B94D5}" srcOrd="4" destOrd="0" parTransId="{4E1DDC9D-16F7-4917-BBBA-D600F0D31850}" sibTransId="{7EB0F1A7-FF5C-44FD-B421-3DD4D8AD44F1}"/>
    <dgm:cxn modelId="{0AC9D1A8-1A41-4708-870D-28FBFB7978D8}" srcId="{434632E4-D102-4E48-8542-6CBB13E87E6E}" destId="{3BB3A001-199E-44E6-8237-3C35CBC7EB9E}" srcOrd="0" destOrd="0" parTransId="{5B002987-38FC-4D47-8F86-46C8926AAFB5}" sibTransId="{DF14EC1B-AB58-47D6-A647-242AF88BE02C}"/>
    <dgm:cxn modelId="{8CF8D1A8-6BA9-4C08-BFC7-D0700B9CB8FC}" type="presOf" srcId="{C040032A-82CB-4BF4-BC08-AB585CD0A07D}" destId="{1F760E79-4982-41AF-ABBF-5BD7AAB02580}" srcOrd="1" destOrd="0" presId="urn:microsoft.com/office/officeart/2005/8/layout/list1"/>
    <dgm:cxn modelId="{9975F0B5-1F43-4151-8449-716396EC1F5A}" type="presOf" srcId="{2EBF7409-F7EB-4C9B-A600-AB0A36B71DA0}" destId="{B35859BE-5948-4EA6-B5BE-76413E65F4A1}" srcOrd="0" destOrd="0" presId="urn:microsoft.com/office/officeart/2005/8/layout/list1"/>
    <dgm:cxn modelId="{094F82B8-6DC7-4F8E-8171-E09C8551CCD3}" type="presOf" srcId="{1027B7A4-2641-4D2F-94FF-FDD4C64D7DA1}" destId="{F5B2BF76-C366-4923-AE68-38380E607F50}" srcOrd="0" destOrd="0" presId="urn:microsoft.com/office/officeart/2005/8/layout/list1"/>
    <dgm:cxn modelId="{CB6407BA-94D9-46B7-BEF9-D6BB32C812FB}" type="presOf" srcId="{2EBF7409-F7EB-4C9B-A600-AB0A36B71DA0}" destId="{1E500C4F-D67A-4F35-AA1B-8120CF9B3F45}" srcOrd="1" destOrd="0" presId="urn:microsoft.com/office/officeart/2005/8/layout/list1"/>
    <dgm:cxn modelId="{D9025DC4-5CC7-4A48-938E-211947F276A3}" type="presOf" srcId="{0DC2FAAB-A428-4A8A-90F5-4014A297A5E3}" destId="{A41AE3F7-2920-4272-9644-ED8C10458A0C}" srcOrd="0" destOrd="0" presId="urn:microsoft.com/office/officeart/2005/8/layout/list1"/>
    <dgm:cxn modelId="{9E72A2C5-0D2A-4033-A4A4-25728EE08A1C}" type="presOf" srcId="{0404F76E-70FD-4DA9-B320-E05FCDE97507}" destId="{151C0D90-2477-4826-87F4-A373AFFC35EA}" srcOrd="0" destOrd="0" presId="urn:microsoft.com/office/officeart/2005/8/layout/list1"/>
    <dgm:cxn modelId="{8D47DDC5-F57D-4FA7-B01E-3C06895DE29A}" srcId="{2EBF7409-F7EB-4C9B-A600-AB0A36B71DA0}" destId="{E4626C5B-A910-4D0F-89E9-5120231C9803}" srcOrd="0" destOrd="0" parTransId="{25308309-38D8-489A-BB6A-9EF85FC835F5}" sibTransId="{74E55536-AEF0-4FD0-8F17-5BED9F746334}"/>
    <dgm:cxn modelId="{CBB898CE-6B3E-41DD-838D-A370BEDE3B12}" type="presOf" srcId="{434632E4-D102-4E48-8542-6CBB13E87E6E}" destId="{C96A1D09-6C94-4839-8C99-EA9CDBD1CED1}" srcOrd="0" destOrd="0" presId="urn:microsoft.com/office/officeart/2005/8/layout/list1"/>
    <dgm:cxn modelId="{9C2D5FCF-ABD9-417A-A1FD-C16B40F270CF}" srcId="{0404F76E-70FD-4DA9-B320-E05FCDE97507}" destId="{1027B7A4-2641-4D2F-94FF-FDD4C64D7DA1}" srcOrd="3" destOrd="0" parTransId="{F3CB2703-2250-4A61-B0BC-BDDAC2F704E8}" sibTransId="{BA054AE4-619D-44A3-93BA-30D64A77FBBC}"/>
    <dgm:cxn modelId="{AFEEFAD8-0210-46A8-B909-FA534AAEE0D1}" srcId="{C040032A-82CB-4BF4-BC08-AB585CD0A07D}" destId="{34636AE8-3D88-4E7A-995D-18624D7D28B2}" srcOrd="0" destOrd="0" parTransId="{F5AF5E24-B8E1-4FE8-9488-C3C0F4517DAC}" sibTransId="{CDC47D80-3517-43F8-A12F-29C57A1A2CCC}"/>
    <dgm:cxn modelId="{618848E5-A5FC-413B-BFDD-E00B02955967}" type="presOf" srcId="{0DC2FAAB-A428-4A8A-90F5-4014A297A5E3}" destId="{194BA525-64E8-4F1E-BDC0-529279A33A2C}" srcOrd="1" destOrd="0" presId="urn:microsoft.com/office/officeart/2005/8/layout/list1"/>
    <dgm:cxn modelId="{7B31FDE5-7E29-4DC4-BD10-751750DC7C39}" srcId="{0404F76E-70FD-4DA9-B320-E05FCDE97507}" destId="{2EBF7409-F7EB-4C9B-A600-AB0A36B71DA0}" srcOrd="5" destOrd="0" parTransId="{0B2DF489-3955-45C2-80F3-645DD0C48969}" sibTransId="{91CFBDDC-B20A-4127-AC25-02581CA07A74}"/>
    <dgm:cxn modelId="{CABEDAF2-1671-4E9F-BF93-0EF09BCC8C21}" srcId="{0404F76E-70FD-4DA9-B320-E05FCDE97507}" destId="{C040032A-82CB-4BF4-BC08-AB585CD0A07D}" srcOrd="6" destOrd="0" parTransId="{5A1951D6-B157-42EB-9063-9C2DA86FA223}" sibTransId="{207F6140-4878-4D8A-A10A-5402DC20C5F6}"/>
    <dgm:cxn modelId="{A206BE9A-ADF5-4D79-9C74-3149E1B107AD}" type="presParOf" srcId="{151C0D90-2477-4826-87F4-A373AFFC35EA}" destId="{6D7DFDF9-2007-4284-9D0B-D74B8436ACBB}" srcOrd="0" destOrd="0" presId="urn:microsoft.com/office/officeart/2005/8/layout/list1"/>
    <dgm:cxn modelId="{DC59A46D-6CB9-499A-A8B8-FF1F733F6670}" type="presParOf" srcId="{6D7DFDF9-2007-4284-9D0B-D74B8436ACBB}" destId="{6A29AC97-1A71-4E88-A643-8EE205BC4B8F}" srcOrd="0" destOrd="0" presId="urn:microsoft.com/office/officeart/2005/8/layout/list1"/>
    <dgm:cxn modelId="{00FA5786-E9C6-4BFE-87F1-7B24887DE234}" type="presParOf" srcId="{6D7DFDF9-2007-4284-9D0B-D74B8436ACBB}" destId="{93ABB3F7-93C5-49D8-989D-D8AEE5CC731E}" srcOrd="1" destOrd="0" presId="urn:microsoft.com/office/officeart/2005/8/layout/list1"/>
    <dgm:cxn modelId="{FDB76E5F-F556-4820-8BDA-A374FD74E3FA}" type="presParOf" srcId="{151C0D90-2477-4826-87F4-A373AFFC35EA}" destId="{5FAC93DE-9699-46B2-9AAF-7FBC65A5006C}" srcOrd="1" destOrd="0" presId="urn:microsoft.com/office/officeart/2005/8/layout/list1"/>
    <dgm:cxn modelId="{EB0FA2E7-C4EA-4C9B-999F-A644F121F45F}" type="presParOf" srcId="{151C0D90-2477-4826-87F4-A373AFFC35EA}" destId="{F16CA998-D3DF-4DFF-9509-68CC7AD88EDA}" srcOrd="2" destOrd="0" presId="urn:microsoft.com/office/officeart/2005/8/layout/list1"/>
    <dgm:cxn modelId="{C0F01D2A-690A-4167-ADD9-1F07DA571EAF}" type="presParOf" srcId="{151C0D90-2477-4826-87F4-A373AFFC35EA}" destId="{FEC324FD-DD0C-4F31-9276-54F2833F6AB9}" srcOrd="3" destOrd="0" presId="urn:microsoft.com/office/officeart/2005/8/layout/list1"/>
    <dgm:cxn modelId="{E8915EEB-880C-406E-9BF8-F94670456C63}" type="presParOf" srcId="{151C0D90-2477-4826-87F4-A373AFFC35EA}" destId="{84F7E5B6-6A0B-459D-AD12-EAABA4CB50BA}" srcOrd="4" destOrd="0" presId="urn:microsoft.com/office/officeart/2005/8/layout/list1"/>
    <dgm:cxn modelId="{FBF491D2-679D-4692-92F8-3DBA474A3E29}" type="presParOf" srcId="{84F7E5B6-6A0B-459D-AD12-EAABA4CB50BA}" destId="{A41AE3F7-2920-4272-9644-ED8C10458A0C}" srcOrd="0" destOrd="0" presId="urn:microsoft.com/office/officeart/2005/8/layout/list1"/>
    <dgm:cxn modelId="{0B119B1D-1950-42F2-872D-2ADD8DEECB1E}" type="presParOf" srcId="{84F7E5B6-6A0B-459D-AD12-EAABA4CB50BA}" destId="{194BA525-64E8-4F1E-BDC0-529279A33A2C}" srcOrd="1" destOrd="0" presId="urn:microsoft.com/office/officeart/2005/8/layout/list1"/>
    <dgm:cxn modelId="{474300A9-9B3B-4FEE-92D3-537D7D0A943B}" type="presParOf" srcId="{151C0D90-2477-4826-87F4-A373AFFC35EA}" destId="{9A7BDA6A-1DB7-400D-ACDD-127294552F59}" srcOrd="5" destOrd="0" presId="urn:microsoft.com/office/officeart/2005/8/layout/list1"/>
    <dgm:cxn modelId="{947CE296-1C47-410E-9AE2-9E1BAFC62381}" type="presParOf" srcId="{151C0D90-2477-4826-87F4-A373AFFC35EA}" destId="{8F49919D-2EA0-4780-B1A1-6E4D129BD2B2}" srcOrd="6" destOrd="0" presId="urn:microsoft.com/office/officeart/2005/8/layout/list1"/>
    <dgm:cxn modelId="{A509BFD5-5EBF-4D71-8ECC-DDAAAEFA4619}" type="presParOf" srcId="{151C0D90-2477-4826-87F4-A373AFFC35EA}" destId="{89A4B69E-BCCA-437C-BF16-8C439E0151E9}" srcOrd="7" destOrd="0" presId="urn:microsoft.com/office/officeart/2005/8/layout/list1"/>
    <dgm:cxn modelId="{2301CF5B-4C06-46D2-9E3B-5AD491E5F5CB}" type="presParOf" srcId="{151C0D90-2477-4826-87F4-A373AFFC35EA}" destId="{0BDB45D1-8726-4FD6-A61A-50BF4D0BE785}" srcOrd="8" destOrd="0" presId="urn:microsoft.com/office/officeart/2005/8/layout/list1"/>
    <dgm:cxn modelId="{A233BA29-9FD7-4EA3-BFF5-9E8DE0E8DB82}" type="presParOf" srcId="{0BDB45D1-8726-4FD6-A61A-50BF4D0BE785}" destId="{C96A1D09-6C94-4839-8C99-EA9CDBD1CED1}" srcOrd="0" destOrd="0" presId="urn:microsoft.com/office/officeart/2005/8/layout/list1"/>
    <dgm:cxn modelId="{4BDEAAB5-8CF7-46C9-8359-86F65D59FF08}" type="presParOf" srcId="{0BDB45D1-8726-4FD6-A61A-50BF4D0BE785}" destId="{E1073233-A084-4EED-9CEC-10B1BBB87918}" srcOrd="1" destOrd="0" presId="urn:microsoft.com/office/officeart/2005/8/layout/list1"/>
    <dgm:cxn modelId="{81245075-F404-4FAD-A3B2-81342A5D9176}" type="presParOf" srcId="{151C0D90-2477-4826-87F4-A373AFFC35EA}" destId="{2E56F370-16A7-495F-8DEF-7E837DB01F0F}" srcOrd="9" destOrd="0" presId="urn:microsoft.com/office/officeart/2005/8/layout/list1"/>
    <dgm:cxn modelId="{4EAC2625-ECB9-4C85-ADAB-D74792AF1431}" type="presParOf" srcId="{151C0D90-2477-4826-87F4-A373AFFC35EA}" destId="{20CE0C17-96FF-46BC-94A4-C2EB0610FEE2}" srcOrd="10" destOrd="0" presId="urn:microsoft.com/office/officeart/2005/8/layout/list1"/>
    <dgm:cxn modelId="{06C4DB0F-D705-431E-A47F-E805F0012A90}" type="presParOf" srcId="{151C0D90-2477-4826-87F4-A373AFFC35EA}" destId="{ADA16DDC-1B63-42F6-A22D-C6668A42715F}" srcOrd="11" destOrd="0" presId="urn:microsoft.com/office/officeart/2005/8/layout/list1"/>
    <dgm:cxn modelId="{9F97D066-77D8-4C9B-94A3-2629E28104C2}" type="presParOf" srcId="{151C0D90-2477-4826-87F4-A373AFFC35EA}" destId="{3BD5264E-AD88-4935-9F4F-520FBEF293EB}" srcOrd="12" destOrd="0" presId="urn:microsoft.com/office/officeart/2005/8/layout/list1"/>
    <dgm:cxn modelId="{F31FCB53-D6B6-46CE-B97D-9DE330BBD19E}" type="presParOf" srcId="{3BD5264E-AD88-4935-9F4F-520FBEF293EB}" destId="{F5B2BF76-C366-4923-AE68-38380E607F50}" srcOrd="0" destOrd="0" presId="urn:microsoft.com/office/officeart/2005/8/layout/list1"/>
    <dgm:cxn modelId="{79AE1E0A-601A-40A3-966F-06D07FBF67D8}" type="presParOf" srcId="{3BD5264E-AD88-4935-9F4F-520FBEF293EB}" destId="{3D1C89A9-6130-4850-B3F6-64D891B59407}" srcOrd="1" destOrd="0" presId="urn:microsoft.com/office/officeart/2005/8/layout/list1"/>
    <dgm:cxn modelId="{5D275229-7CBC-4605-AA5C-D89E75A18E1B}" type="presParOf" srcId="{151C0D90-2477-4826-87F4-A373AFFC35EA}" destId="{FF18E8F6-2E30-4750-8864-503586AC03CF}" srcOrd="13" destOrd="0" presId="urn:microsoft.com/office/officeart/2005/8/layout/list1"/>
    <dgm:cxn modelId="{D56BBE6F-26E0-41A3-B6CC-9F950286058A}" type="presParOf" srcId="{151C0D90-2477-4826-87F4-A373AFFC35EA}" destId="{57FBF65B-2E97-439F-90C9-F527F7CB2A3F}" srcOrd="14" destOrd="0" presId="urn:microsoft.com/office/officeart/2005/8/layout/list1"/>
    <dgm:cxn modelId="{CDD049EF-965D-491E-ABB7-CCB2575A3782}" type="presParOf" srcId="{151C0D90-2477-4826-87F4-A373AFFC35EA}" destId="{28CB13DB-2DD1-466A-9646-A34BEB1D88F6}" srcOrd="15" destOrd="0" presId="urn:microsoft.com/office/officeart/2005/8/layout/list1"/>
    <dgm:cxn modelId="{FEB12442-DEF6-479B-866D-FF5A04E069D8}" type="presParOf" srcId="{151C0D90-2477-4826-87F4-A373AFFC35EA}" destId="{B1198F8B-BB33-46FB-B3C4-B83F6DF71803}" srcOrd="16" destOrd="0" presId="urn:microsoft.com/office/officeart/2005/8/layout/list1"/>
    <dgm:cxn modelId="{5538097E-CC25-4EB6-B31B-8B981B622EB0}" type="presParOf" srcId="{B1198F8B-BB33-46FB-B3C4-B83F6DF71803}" destId="{F51817AA-38BB-484E-8361-77B1354B0B70}" srcOrd="0" destOrd="0" presId="urn:microsoft.com/office/officeart/2005/8/layout/list1"/>
    <dgm:cxn modelId="{494460FE-F099-4854-B7CD-FA973C05AEC7}" type="presParOf" srcId="{B1198F8B-BB33-46FB-B3C4-B83F6DF71803}" destId="{1DFB592B-8A5C-4B0B-B05D-A53F621E42B6}" srcOrd="1" destOrd="0" presId="urn:microsoft.com/office/officeart/2005/8/layout/list1"/>
    <dgm:cxn modelId="{79F6DE24-D7C1-48E6-A960-AEC5C5709D9B}" type="presParOf" srcId="{151C0D90-2477-4826-87F4-A373AFFC35EA}" destId="{3130432C-0345-4411-9409-ACC1B10F3A0A}" srcOrd="17" destOrd="0" presId="urn:microsoft.com/office/officeart/2005/8/layout/list1"/>
    <dgm:cxn modelId="{4556F14B-C7CB-4C6A-A701-5A5B3EAE7C8F}" type="presParOf" srcId="{151C0D90-2477-4826-87F4-A373AFFC35EA}" destId="{9238F140-7012-4DB3-8E75-04FC13DCBB6F}" srcOrd="18" destOrd="0" presId="urn:microsoft.com/office/officeart/2005/8/layout/list1"/>
    <dgm:cxn modelId="{AF7B97FF-87D4-42A0-AA85-7BB816B8289A}" type="presParOf" srcId="{151C0D90-2477-4826-87F4-A373AFFC35EA}" destId="{EBBA0CA7-4AF8-4A63-A218-B65852338333}" srcOrd="19" destOrd="0" presId="urn:microsoft.com/office/officeart/2005/8/layout/list1"/>
    <dgm:cxn modelId="{8332E7C1-78C3-45D2-BF08-9BF65F4CAC47}" type="presParOf" srcId="{151C0D90-2477-4826-87F4-A373AFFC35EA}" destId="{027677DA-2AEE-49BE-890E-B25F74228942}" srcOrd="20" destOrd="0" presId="urn:microsoft.com/office/officeart/2005/8/layout/list1"/>
    <dgm:cxn modelId="{5B0C3564-B6DC-49E6-94CA-5F13D675AD4B}" type="presParOf" srcId="{027677DA-2AEE-49BE-890E-B25F74228942}" destId="{B35859BE-5948-4EA6-B5BE-76413E65F4A1}" srcOrd="0" destOrd="0" presId="urn:microsoft.com/office/officeart/2005/8/layout/list1"/>
    <dgm:cxn modelId="{ABAAACE1-D336-49E8-9DD5-9819D4ED3F5E}" type="presParOf" srcId="{027677DA-2AEE-49BE-890E-B25F74228942}" destId="{1E500C4F-D67A-4F35-AA1B-8120CF9B3F45}" srcOrd="1" destOrd="0" presId="urn:microsoft.com/office/officeart/2005/8/layout/list1"/>
    <dgm:cxn modelId="{C8900D37-9ABC-4649-8DA3-AE2F25B7D776}" type="presParOf" srcId="{151C0D90-2477-4826-87F4-A373AFFC35EA}" destId="{1CEA178C-A712-424F-8966-1CA2FF8FA556}" srcOrd="21" destOrd="0" presId="urn:microsoft.com/office/officeart/2005/8/layout/list1"/>
    <dgm:cxn modelId="{50F2BB2A-88EA-41CE-8F12-9B4F82EE7692}" type="presParOf" srcId="{151C0D90-2477-4826-87F4-A373AFFC35EA}" destId="{B12DE822-2BFF-4549-A804-669EFF8FD385}" srcOrd="22" destOrd="0" presId="urn:microsoft.com/office/officeart/2005/8/layout/list1"/>
    <dgm:cxn modelId="{46FE836B-138F-4B2B-95CE-996411F303F4}" type="presParOf" srcId="{151C0D90-2477-4826-87F4-A373AFFC35EA}" destId="{80D23D5F-9A94-4781-B735-6AD0C74A089F}" srcOrd="23" destOrd="0" presId="urn:microsoft.com/office/officeart/2005/8/layout/list1"/>
    <dgm:cxn modelId="{D4A184AE-AD00-461A-92A6-B6C44B1BBF15}" type="presParOf" srcId="{151C0D90-2477-4826-87F4-A373AFFC35EA}" destId="{3B59E038-021A-40DF-9B45-F49980F55475}" srcOrd="24" destOrd="0" presId="urn:microsoft.com/office/officeart/2005/8/layout/list1"/>
    <dgm:cxn modelId="{43CFC0FF-6D4C-4776-8D17-CD44BBCB5BDC}" type="presParOf" srcId="{3B59E038-021A-40DF-9B45-F49980F55475}" destId="{B48B6C1D-DBD9-43C0-806C-C7E04F0BCFCD}" srcOrd="0" destOrd="0" presId="urn:microsoft.com/office/officeart/2005/8/layout/list1"/>
    <dgm:cxn modelId="{6481C059-A700-4FA9-931F-ECCFF758931D}" type="presParOf" srcId="{3B59E038-021A-40DF-9B45-F49980F55475}" destId="{1F760E79-4982-41AF-ABBF-5BD7AAB02580}" srcOrd="1" destOrd="0" presId="urn:microsoft.com/office/officeart/2005/8/layout/list1"/>
    <dgm:cxn modelId="{ECA33754-FEAF-49D8-912E-6C25435322FA}" type="presParOf" srcId="{151C0D90-2477-4826-87F4-A373AFFC35EA}" destId="{9F96DBB0-9ED0-4946-95A5-987BFD23BDF1}" srcOrd="25" destOrd="0" presId="urn:microsoft.com/office/officeart/2005/8/layout/list1"/>
    <dgm:cxn modelId="{C35D503C-F19F-4AD4-93FC-8295D8A65155}" type="presParOf" srcId="{151C0D90-2477-4826-87F4-A373AFFC35EA}" destId="{074D66B0-2698-4140-A763-AB51832E428E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4F76E-70FD-4DA9-B320-E05FCDE975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C6BD70-0CEA-4FF3-83AC-3F01B5E13382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dirty="0"/>
            <a:t>8. Metas do PLANARES compatibilizadas com NTC 001 SPPI/MDR/MMA/MS</a:t>
          </a:r>
        </a:p>
      </dgm:t>
    </dgm:pt>
    <dgm:pt modelId="{AF59C8D3-D983-40E8-9722-DE99ECDAA5D8}" type="parTrans" cxnId="{44E97173-715A-4BF2-85B7-F9E9FEC696DB}">
      <dgm:prSet/>
      <dgm:spPr/>
      <dgm:t>
        <a:bodyPr/>
        <a:lstStyle/>
        <a:p>
          <a:endParaRPr lang="pt-BR"/>
        </a:p>
      </dgm:t>
    </dgm:pt>
    <dgm:pt modelId="{80A83982-5287-4776-B175-3EFF0ABE53C5}" type="sibTrans" cxnId="{44E97173-715A-4BF2-85B7-F9E9FEC696DB}">
      <dgm:prSet/>
      <dgm:spPr/>
      <dgm:t>
        <a:bodyPr/>
        <a:lstStyle/>
        <a:p>
          <a:endParaRPr lang="pt-BR"/>
        </a:p>
      </dgm:t>
    </dgm:pt>
    <dgm:pt modelId="{0DC2FAAB-A428-4A8A-90F5-4014A297A5E3}">
      <dgm:prSet phldrT="[Texto]" custT="1"/>
      <dgm:spPr>
        <a:solidFill>
          <a:srgbClr val="396173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22580" tIns="0" rIns="322580" bIns="0" numCol="1" spcCol="1270" anchor="ctr" anchorCtr="0"/>
        <a:lstStyle/>
        <a:p>
          <a:r>
            <a:rPr lang="pt-BR" sz="2800" b="0" u="none" dirty="0"/>
            <a:t>9. Rotas tecnológicas estudadas com base no estudo do BNDES</a:t>
          </a:r>
          <a:endParaRPr lang="pt-BR" sz="2800" b="0" u="none" dirty="0">
            <a:latin typeface="+mn-lt"/>
          </a:endParaRPr>
        </a:p>
      </dgm:t>
    </dgm:pt>
    <dgm:pt modelId="{16FF142E-A990-4BA8-8F82-2364B4E0AD2C}" type="parTrans" cxnId="{D4ABD146-C21E-45B1-B9DE-26AF1E466D61}">
      <dgm:prSet/>
      <dgm:spPr/>
      <dgm:t>
        <a:bodyPr/>
        <a:lstStyle/>
        <a:p>
          <a:endParaRPr lang="pt-BR"/>
        </a:p>
      </dgm:t>
    </dgm:pt>
    <dgm:pt modelId="{D673B4FF-4405-47D4-A2DE-8A7DC1E6D5EF}" type="sibTrans" cxnId="{D4ABD146-C21E-45B1-B9DE-26AF1E466D61}">
      <dgm:prSet/>
      <dgm:spPr/>
      <dgm:t>
        <a:bodyPr/>
        <a:lstStyle/>
        <a:p>
          <a:endParaRPr lang="pt-BR"/>
        </a:p>
      </dgm:t>
    </dgm:pt>
    <dgm:pt modelId="{434632E4-D102-4E48-8542-6CBB13E87E6E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u="none" dirty="0"/>
            <a:t>12. Atendimento a Política Nacional de Mudança do Cli</a:t>
          </a:r>
          <a:r>
            <a:rPr lang="pt-BR" sz="2800" b="0" u="none" dirty="0"/>
            <a:t>ma</a:t>
          </a:r>
          <a:endParaRPr lang="pt-BR" sz="2800" b="1" u="none" dirty="0"/>
        </a:p>
      </dgm:t>
    </dgm:pt>
    <dgm:pt modelId="{EFFACC68-4CBE-4618-B88C-A760BA1ED09C}" type="parTrans" cxnId="{89846960-A304-486E-903D-3C99F78FDCDC}">
      <dgm:prSet/>
      <dgm:spPr/>
      <dgm:t>
        <a:bodyPr/>
        <a:lstStyle/>
        <a:p>
          <a:endParaRPr lang="pt-BR"/>
        </a:p>
      </dgm:t>
    </dgm:pt>
    <dgm:pt modelId="{8E9088A4-4D1F-441D-8A66-C45BFA330734}" type="sibTrans" cxnId="{89846960-A304-486E-903D-3C99F78FDCDC}">
      <dgm:prSet/>
      <dgm:spPr/>
      <dgm:t>
        <a:bodyPr/>
        <a:lstStyle/>
        <a:p>
          <a:endParaRPr lang="pt-BR"/>
        </a:p>
      </dgm:t>
    </dgm:pt>
    <dgm:pt modelId="{9D92572E-77C5-479C-BF24-865FDD73D7FA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dirty="0">
              <a:latin typeface="+mn-lt"/>
            </a:rPr>
            <a:t>Utilização das metas mais restritivas validadas pelos estudos econômico-financeiros</a:t>
          </a:r>
        </a:p>
      </dgm:t>
    </dgm:pt>
    <dgm:pt modelId="{3EFCB08D-102A-42A1-ABC2-288B5A9AB419}" type="parTrans" cxnId="{DCFDF439-B2FA-4965-ACB1-AD2A879DED13}">
      <dgm:prSet/>
      <dgm:spPr/>
      <dgm:t>
        <a:bodyPr/>
        <a:lstStyle/>
        <a:p>
          <a:endParaRPr lang="pt-BR"/>
        </a:p>
      </dgm:t>
    </dgm:pt>
    <dgm:pt modelId="{5C697564-DDC9-4FE3-85C5-58E8828A7790}" type="sibTrans" cxnId="{DCFDF439-B2FA-4965-ACB1-AD2A879DED13}">
      <dgm:prSet/>
      <dgm:spPr/>
      <dgm:t>
        <a:bodyPr/>
        <a:lstStyle/>
        <a:p>
          <a:endParaRPr lang="pt-BR"/>
        </a:p>
      </dgm:t>
    </dgm:pt>
    <dgm:pt modelId="{1027B7A4-2641-4D2F-94FF-FDD4C64D7DA1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u="none" dirty="0"/>
            <a:t>13. Inclusão de catadores</a:t>
          </a:r>
          <a:endParaRPr lang="pt-BR" sz="2800" b="1" u="none" dirty="0">
            <a:latin typeface="+mn-lt"/>
          </a:endParaRPr>
        </a:p>
      </dgm:t>
    </dgm:pt>
    <dgm:pt modelId="{F3CB2703-2250-4A61-B0BC-BDDAC2F704E8}" type="parTrans" cxnId="{9C2D5FCF-ABD9-417A-A1FD-C16B40F270CF}">
      <dgm:prSet/>
      <dgm:spPr/>
      <dgm:t>
        <a:bodyPr/>
        <a:lstStyle/>
        <a:p>
          <a:endParaRPr lang="pt-BR"/>
        </a:p>
      </dgm:t>
    </dgm:pt>
    <dgm:pt modelId="{BA054AE4-619D-44A3-93BA-30D64A77FBBC}" type="sibTrans" cxnId="{9C2D5FCF-ABD9-417A-A1FD-C16B40F270CF}">
      <dgm:prSet/>
      <dgm:spPr/>
      <dgm:t>
        <a:bodyPr/>
        <a:lstStyle/>
        <a:p>
          <a:endParaRPr lang="pt-BR"/>
        </a:p>
      </dgm:t>
    </dgm:pt>
    <dgm:pt modelId="{0F3C7C9E-C46E-4D90-B6C8-1200F50B94D5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>
              <a:latin typeface="+mn-lt"/>
            </a:rPr>
            <a:t>14. Educação Ambiental</a:t>
          </a:r>
        </a:p>
      </dgm:t>
    </dgm:pt>
    <dgm:pt modelId="{4E1DDC9D-16F7-4917-BBBA-D600F0D31850}" type="parTrans" cxnId="{E4E2B899-AA8E-4F08-93FD-2DACC3883F21}">
      <dgm:prSet/>
      <dgm:spPr/>
      <dgm:t>
        <a:bodyPr/>
        <a:lstStyle/>
        <a:p>
          <a:endParaRPr lang="pt-BR"/>
        </a:p>
      </dgm:t>
    </dgm:pt>
    <dgm:pt modelId="{7EB0F1A7-FF5C-44FD-B421-3DD4D8AD44F1}" type="sibTrans" cxnId="{E4E2B899-AA8E-4F08-93FD-2DACC3883F21}">
      <dgm:prSet/>
      <dgm:spPr/>
      <dgm:t>
        <a:bodyPr/>
        <a:lstStyle/>
        <a:p>
          <a:endParaRPr lang="pt-BR"/>
        </a:p>
      </dgm:t>
    </dgm:pt>
    <dgm:pt modelId="{F48AACE2-6704-4A91-BBCD-3ABAE61AEBF3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u="none" dirty="0"/>
            <a:t>Rotas tecnológicas estudadas com base no estudo do BNDES</a:t>
          </a:r>
          <a:r>
            <a:rPr lang="pt-BR" sz="1600" b="0" u="none" dirty="0"/>
            <a:t>, compatibilizando com metas do </a:t>
          </a:r>
          <a:r>
            <a:rPr lang="pt-BR" sz="1600" u="none" dirty="0"/>
            <a:t>PLANARES</a:t>
          </a:r>
          <a:endParaRPr lang="pt-BR" sz="1600" u="none" dirty="0">
            <a:latin typeface="+mn-lt"/>
          </a:endParaRPr>
        </a:p>
      </dgm:t>
    </dgm:pt>
    <dgm:pt modelId="{CCAF2AE1-B0B6-4F79-8535-85B9D3CDED51}" type="parTrans" cxnId="{22BD5279-EF20-45A8-9612-BE38641424F4}">
      <dgm:prSet/>
      <dgm:spPr/>
      <dgm:t>
        <a:bodyPr/>
        <a:lstStyle/>
        <a:p>
          <a:endParaRPr lang="pt-BR"/>
        </a:p>
      </dgm:t>
    </dgm:pt>
    <dgm:pt modelId="{690EAEBF-6AD7-4609-9632-CE47E3C81835}" type="sibTrans" cxnId="{22BD5279-EF20-45A8-9612-BE38641424F4}">
      <dgm:prSet/>
      <dgm:spPr/>
      <dgm:t>
        <a:bodyPr/>
        <a:lstStyle/>
        <a:p>
          <a:endParaRPr lang="pt-BR"/>
        </a:p>
      </dgm:t>
    </dgm:pt>
    <dgm:pt modelId="{3BB3A001-199E-44E6-8237-3C35CBC7EB9E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/>
            <a:t>Atendimento à </a:t>
          </a:r>
          <a:r>
            <a:rPr lang="pt-BR" sz="1600" u="none" dirty="0"/>
            <a:t>Política Nacional de Mudança do Cli</a:t>
          </a:r>
          <a:r>
            <a:rPr lang="pt-BR" sz="1600" b="0" u="none" dirty="0"/>
            <a:t>ma, compatibilizando com metas do PLANARES</a:t>
          </a:r>
          <a:endParaRPr lang="pt-BR" sz="1600" u="none" dirty="0">
            <a:latin typeface="+mn-lt"/>
          </a:endParaRPr>
        </a:p>
      </dgm:t>
    </dgm:pt>
    <dgm:pt modelId="{5B002987-38FC-4D47-8F86-46C8926AAFB5}" type="parTrans" cxnId="{0AC9D1A8-1A41-4708-870D-28FBFB7978D8}">
      <dgm:prSet/>
      <dgm:spPr/>
      <dgm:t>
        <a:bodyPr/>
        <a:lstStyle/>
        <a:p>
          <a:endParaRPr lang="pt-BR"/>
        </a:p>
      </dgm:t>
    </dgm:pt>
    <dgm:pt modelId="{DF14EC1B-AB58-47D6-A647-242AF88BE02C}" type="sibTrans" cxnId="{0AC9D1A8-1A41-4708-870D-28FBFB7978D8}">
      <dgm:prSet/>
      <dgm:spPr/>
      <dgm:t>
        <a:bodyPr/>
        <a:lstStyle/>
        <a:p>
          <a:endParaRPr lang="pt-BR"/>
        </a:p>
      </dgm:t>
    </dgm:pt>
    <dgm:pt modelId="{D7C2FD00-0511-4D56-8196-B580987E9E7C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>
              <a:latin typeface="+mn-lt"/>
            </a:rPr>
            <a:t>Educação Ambiental</a:t>
          </a:r>
        </a:p>
      </dgm:t>
    </dgm:pt>
    <dgm:pt modelId="{2AC8BED4-8371-48D9-A51E-C51F78B89B51}" type="parTrans" cxnId="{DEE7FF03-6F55-43FF-988A-A7B6F490D976}">
      <dgm:prSet/>
      <dgm:spPr/>
      <dgm:t>
        <a:bodyPr/>
        <a:lstStyle/>
        <a:p>
          <a:endParaRPr lang="pt-BR"/>
        </a:p>
      </dgm:t>
    </dgm:pt>
    <dgm:pt modelId="{6694E819-8A70-449F-BC71-273DA0D11276}" type="sibTrans" cxnId="{DEE7FF03-6F55-43FF-988A-A7B6F490D976}">
      <dgm:prSet/>
      <dgm:spPr/>
      <dgm:t>
        <a:bodyPr/>
        <a:lstStyle/>
        <a:p>
          <a:endParaRPr lang="pt-BR"/>
        </a:p>
      </dgm:t>
    </dgm:pt>
    <dgm:pt modelId="{A76AF12E-20CF-42BC-AF0C-7841AD59C3D5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u="none" dirty="0"/>
            <a:t>Inclusão de catadores </a:t>
          </a:r>
          <a:r>
            <a:rPr lang="pt-BR" sz="1600" b="0" u="none" dirty="0"/>
            <a:t>de materiais recicláveis e reutilizáveis no processo de manejo de RSU</a:t>
          </a:r>
          <a:endParaRPr lang="pt-BR" sz="1600" u="none" dirty="0">
            <a:latin typeface="+mn-lt"/>
          </a:endParaRPr>
        </a:p>
      </dgm:t>
    </dgm:pt>
    <dgm:pt modelId="{8501BD69-9A67-4233-A331-C7072997B876}" type="sibTrans" cxnId="{CB27C700-714E-40F6-888A-80A6CE4DEF75}">
      <dgm:prSet/>
      <dgm:spPr/>
      <dgm:t>
        <a:bodyPr/>
        <a:lstStyle/>
        <a:p>
          <a:endParaRPr lang="pt-BR"/>
        </a:p>
      </dgm:t>
    </dgm:pt>
    <dgm:pt modelId="{DDE20189-96FC-48BF-8CEF-BCF4E7555C13}" type="parTrans" cxnId="{CB27C700-714E-40F6-888A-80A6CE4DEF75}">
      <dgm:prSet/>
      <dgm:spPr/>
      <dgm:t>
        <a:bodyPr/>
        <a:lstStyle/>
        <a:p>
          <a:endParaRPr lang="pt-BR"/>
        </a:p>
      </dgm:t>
    </dgm:pt>
    <dgm:pt modelId="{8399E15A-5F77-47CF-AAD8-71BD47ECABA5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u="none" dirty="0"/>
            <a:t>10. Recuperação energética sempre que possível </a:t>
          </a:r>
          <a:endParaRPr lang="pt-BR" sz="2800" b="1" u="none" dirty="0"/>
        </a:p>
      </dgm:t>
    </dgm:pt>
    <dgm:pt modelId="{63396C25-4962-4DBB-BAAF-BCB20EDB0A42}" type="parTrans" cxnId="{9D67E68D-B74B-4DAE-AB43-8E2B55F6837A}">
      <dgm:prSet/>
      <dgm:spPr/>
      <dgm:t>
        <a:bodyPr/>
        <a:lstStyle/>
        <a:p>
          <a:endParaRPr lang="pt-BR"/>
        </a:p>
      </dgm:t>
    </dgm:pt>
    <dgm:pt modelId="{FE077C34-C750-42C0-9872-5D84A77030B5}" type="sibTrans" cxnId="{9D67E68D-B74B-4DAE-AB43-8E2B55F6837A}">
      <dgm:prSet/>
      <dgm:spPr/>
      <dgm:t>
        <a:bodyPr/>
        <a:lstStyle/>
        <a:p>
          <a:endParaRPr lang="pt-BR"/>
        </a:p>
      </dgm:t>
    </dgm:pt>
    <dgm:pt modelId="{38E29728-813A-4727-B9FB-76F27EC67C19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u="none" dirty="0"/>
            <a:t>Recuperação energética sempre que possível </a:t>
          </a:r>
          <a:r>
            <a:rPr lang="pt-BR" sz="1600" b="0" u="none" dirty="0"/>
            <a:t>(por exemplo: </a:t>
          </a:r>
          <a:r>
            <a:rPr lang="pt-BR" sz="1600" b="0" u="none" dirty="0" err="1"/>
            <a:t>biometanizacao</a:t>
          </a:r>
          <a:r>
            <a:rPr lang="pt-BR" sz="1600" b="0" u="none" dirty="0"/>
            <a:t>), compatibilizando com metas do PLANARES;</a:t>
          </a:r>
          <a:endParaRPr lang="pt-BR" sz="1600" u="none" dirty="0"/>
        </a:p>
      </dgm:t>
    </dgm:pt>
    <dgm:pt modelId="{0BD79206-E496-490F-879C-E19539C69BC6}" type="parTrans" cxnId="{130F9143-A1EB-44C0-B2AE-09785A11D8E5}">
      <dgm:prSet/>
      <dgm:spPr/>
      <dgm:t>
        <a:bodyPr/>
        <a:lstStyle/>
        <a:p>
          <a:endParaRPr lang="pt-BR"/>
        </a:p>
      </dgm:t>
    </dgm:pt>
    <dgm:pt modelId="{FB26AA78-9268-4EF0-B2A2-B984D369F385}" type="sibTrans" cxnId="{130F9143-A1EB-44C0-B2AE-09785A11D8E5}">
      <dgm:prSet/>
      <dgm:spPr/>
      <dgm:t>
        <a:bodyPr/>
        <a:lstStyle/>
        <a:p>
          <a:endParaRPr lang="pt-BR"/>
        </a:p>
      </dgm:t>
    </dgm:pt>
    <dgm:pt modelId="{0AB37117-BAEC-40CA-AC9F-A6287AAA4B17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800" b="0" u="none" dirty="0"/>
            <a:t>11. Compatibilização com os </a:t>
          </a:r>
          <a:r>
            <a:rPr lang="pt-BR" sz="2800" u="none" dirty="0"/>
            <a:t>Planos de GIRS</a:t>
          </a:r>
          <a:endParaRPr lang="pt-BR" sz="2800" b="1" u="none" dirty="0"/>
        </a:p>
      </dgm:t>
    </dgm:pt>
    <dgm:pt modelId="{8438EA2B-20A3-4113-A472-BB45DC7C755D}" type="parTrans" cxnId="{DC3F3F61-F2D3-4FE7-924E-9A077FFA3E51}">
      <dgm:prSet/>
      <dgm:spPr/>
      <dgm:t>
        <a:bodyPr/>
        <a:lstStyle/>
        <a:p>
          <a:endParaRPr lang="pt-BR"/>
        </a:p>
      </dgm:t>
    </dgm:pt>
    <dgm:pt modelId="{0CB496A3-0645-4853-9D5D-B01BB7733D15}" type="sibTrans" cxnId="{DC3F3F61-F2D3-4FE7-924E-9A077FFA3E51}">
      <dgm:prSet/>
      <dgm:spPr/>
      <dgm:t>
        <a:bodyPr/>
        <a:lstStyle/>
        <a:p>
          <a:endParaRPr lang="pt-BR"/>
        </a:p>
      </dgm:t>
    </dgm:pt>
    <dgm:pt modelId="{1FC7D03C-659F-4BE8-88DE-C10F62C71F9A}">
      <dgm:prSet custT="1"/>
      <dgm:spPr>
        <a:ln>
          <a:solidFill>
            <a:srgbClr val="396173"/>
          </a:solidFill>
        </a:ln>
      </dgm:spPr>
      <dgm:t>
        <a:bodyPr/>
        <a:lstStyle/>
        <a:p>
          <a:r>
            <a:rPr lang="pt-BR" sz="1600" b="0" u="none" dirty="0"/>
            <a:t>Compatibilização com os </a:t>
          </a:r>
          <a:r>
            <a:rPr lang="pt-BR" sz="1600" u="none" dirty="0"/>
            <a:t>Planos Municipais/Intermunicipais/Regionais de Gestão Integrada de Resíduos Sólidos</a:t>
          </a:r>
        </a:p>
      </dgm:t>
    </dgm:pt>
    <dgm:pt modelId="{892E8093-9A2F-4A5A-9D56-664D20807B1E}" type="parTrans" cxnId="{265BF6C8-3C73-4457-A2C0-5E25EB3C6A0E}">
      <dgm:prSet/>
      <dgm:spPr/>
      <dgm:t>
        <a:bodyPr/>
        <a:lstStyle/>
        <a:p>
          <a:endParaRPr lang="pt-BR"/>
        </a:p>
      </dgm:t>
    </dgm:pt>
    <dgm:pt modelId="{CA72805F-46FE-4FC3-B816-0E02BE5F9170}" type="sibTrans" cxnId="{265BF6C8-3C73-4457-A2C0-5E25EB3C6A0E}">
      <dgm:prSet/>
      <dgm:spPr/>
      <dgm:t>
        <a:bodyPr/>
        <a:lstStyle/>
        <a:p>
          <a:endParaRPr lang="pt-BR"/>
        </a:p>
      </dgm:t>
    </dgm:pt>
    <dgm:pt modelId="{151C0D90-2477-4826-87F4-A373AFFC35EA}" type="pres">
      <dgm:prSet presAssocID="{0404F76E-70FD-4DA9-B320-E05FCDE97507}" presName="linear" presStyleCnt="0">
        <dgm:presLayoutVars>
          <dgm:dir/>
          <dgm:animLvl val="lvl"/>
          <dgm:resizeHandles val="exact"/>
        </dgm:presLayoutVars>
      </dgm:prSet>
      <dgm:spPr/>
    </dgm:pt>
    <dgm:pt modelId="{6D7DFDF9-2007-4284-9D0B-D74B8436ACBB}" type="pres">
      <dgm:prSet presAssocID="{2EC6BD70-0CEA-4FF3-83AC-3F01B5E13382}" presName="parentLin" presStyleCnt="0"/>
      <dgm:spPr/>
    </dgm:pt>
    <dgm:pt modelId="{6A29AC97-1A71-4E88-A643-8EE205BC4B8F}" type="pres">
      <dgm:prSet presAssocID="{2EC6BD70-0CEA-4FF3-83AC-3F01B5E13382}" presName="parentLeftMargin" presStyleLbl="node1" presStyleIdx="0" presStyleCnt="7"/>
      <dgm:spPr/>
    </dgm:pt>
    <dgm:pt modelId="{93ABB3F7-93C5-49D8-989D-D8AEE5CC731E}" type="pres">
      <dgm:prSet presAssocID="{2EC6BD70-0CEA-4FF3-83AC-3F01B5E13382}" presName="parentText" presStyleLbl="node1" presStyleIdx="0" presStyleCnt="7" custScaleX="125732">
        <dgm:presLayoutVars>
          <dgm:chMax val="0"/>
          <dgm:bulletEnabled val="1"/>
        </dgm:presLayoutVars>
      </dgm:prSet>
      <dgm:spPr/>
    </dgm:pt>
    <dgm:pt modelId="{5FAC93DE-9699-46B2-9AAF-7FBC65A5006C}" type="pres">
      <dgm:prSet presAssocID="{2EC6BD70-0CEA-4FF3-83AC-3F01B5E13382}" presName="negativeSpace" presStyleCnt="0"/>
      <dgm:spPr/>
    </dgm:pt>
    <dgm:pt modelId="{F16CA998-D3DF-4DFF-9509-68CC7AD88EDA}" type="pres">
      <dgm:prSet presAssocID="{2EC6BD70-0CEA-4FF3-83AC-3F01B5E13382}" presName="childText" presStyleLbl="conFgAcc1" presStyleIdx="0" presStyleCnt="7">
        <dgm:presLayoutVars>
          <dgm:bulletEnabled val="1"/>
        </dgm:presLayoutVars>
      </dgm:prSet>
      <dgm:spPr/>
    </dgm:pt>
    <dgm:pt modelId="{FEC324FD-DD0C-4F31-9276-54F2833F6AB9}" type="pres">
      <dgm:prSet presAssocID="{80A83982-5287-4776-B175-3EFF0ABE53C5}" presName="spaceBetweenRectangles" presStyleCnt="0"/>
      <dgm:spPr/>
    </dgm:pt>
    <dgm:pt modelId="{84F7E5B6-6A0B-459D-AD12-EAABA4CB50BA}" type="pres">
      <dgm:prSet presAssocID="{0DC2FAAB-A428-4A8A-90F5-4014A297A5E3}" presName="parentLin" presStyleCnt="0"/>
      <dgm:spPr/>
    </dgm:pt>
    <dgm:pt modelId="{A41AE3F7-2920-4272-9644-ED8C10458A0C}" type="pres">
      <dgm:prSet presAssocID="{0DC2FAAB-A428-4A8A-90F5-4014A297A5E3}" presName="parentLeftMargin" presStyleLbl="node1" presStyleIdx="0" presStyleCnt="7"/>
      <dgm:spPr/>
    </dgm:pt>
    <dgm:pt modelId="{194BA525-64E8-4F1E-BDC0-529279A33A2C}" type="pres">
      <dgm:prSet presAssocID="{0DC2FAAB-A428-4A8A-90F5-4014A297A5E3}" presName="parentText" presStyleLbl="node1" presStyleIdx="1" presStyleCnt="7" custScaleX="114432">
        <dgm:presLayoutVars>
          <dgm:chMax val="0"/>
          <dgm:bulletEnabled val="1"/>
        </dgm:presLayoutVars>
      </dgm:prSet>
      <dgm:spPr>
        <a:xfrm>
          <a:off x="609600" y="3239352"/>
          <a:ext cx="8534400" cy="1682640"/>
        </a:xfrm>
        <a:prstGeom prst="roundRect">
          <a:avLst/>
        </a:prstGeom>
      </dgm:spPr>
    </dgm:pt>
    <dgm:pt modelId="{9A7BDA6A-1DB7-400D-ACDD-127294552F59}" type="pres">
      <dgm:prSet presAssocID="{0DC2FAAB-A428-4A8A-90F5-4014A297A5E3}" presName="negativeSpace" presStyleCnt="0"/>
      <dgm:spPr/>
    </dgm:pt>
    <dgm:pt modelId="{8F49919D-2EA0-4780-B1A1-6E4D129BD2B2}" type="pres">
      <dgm:prSet presAssocID="{0DC2FAAB-A428-4A8A-90F5-4014A297A5E3}" presName="childText" presStyleLbl="conFgAcc1" presStyleIdx="1" presStyleCnt="7">
        <dgm:presLayoutVars>
          <dgm:bulletEnabled val="1"/>
        </dgm:presLayoutVars>
      </dgm:prSet>
      <dgm:spPr/>
    </dgm:pt>
    <dgm:pt modelId="{89A4B69E-BCCA-437C-BF16-8C439E0151E9}" type="pres">
      <dgm:prSet presAssocID="{D673B4FF-4405-47D4-A2DE-8A7DC1E6D5EF}" presName="spaceBetweenRectangles" presStyleCnt="0"/>
      <dgm:spPr/>
    </dgm:pt>
    <dgm:pt modelId="{7B8342C3-A622-497F-9E2A-DF656B733761}" type="pres">
      <dgm:prSet presAssocID="{8399E15A-5F77-47CF-AAD8-71BD47ECABA5}" presName="parentLin" presStyleCnt="0"/>
      <dgm:spPr/>
    </dgm:pt>
    <dgm:pt modelId="{1A41CF81-3A9A-4F61-B1E1-0AFBA8AAF943}" type="pres">
      <dgm:prSet presAssocID="{8399E15A-5F77-47CF-AAD8-71BD47ECABA5}" presName="parentLeftMargin" presStyleLbl="node1" presStyleIdx="1" presStyleCnt="7"/>
      <dgm:spPr/>
    </dgm:pt>
    <dgm:pt modelId="{D8C77C0D-EAB8-48C8-845A-334A6884E439}" type="pres">
      <dgm:prSet presAssocID="{8399E15A-5F77-47CF-AAD8-71BD47ECABA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A599408-7B3B-43C3-A4EA-1FF5082BDE36}" type="pres">
      <dgm:prSet presAssocID="{8399E15A-5F77-47CF-AAD8-71BD47ECABA5}" presName="negativeSpace" presStyleCnt="0"/>
      <dgm:spPr/>
    </dgm:pt>
    <dgm:pt modelId="{9E2EE577-84C6-4885-92B2-F7C30F9B7611}" type="pres">
      <dgm:prSet presAssocID="{8399E15A-5F77-47CF-AAD8-71BD47ECABA5}" presName="childText" presStyleLbl="conFgAcc1" presStyleIdx="2" presStyleCnt="7">
        <dgm:presLayoutVars>
          <dgm:bulletEnabled val="1"/>
        </dgm:presLayoutVars>
      </dgm:prSet>
      <dgm:spPr/>
    </dgm:pt>
    <dgm:pt modelId="{30604DC5-AA83-4070-97C3-DD0AAAD3557B}" type="pres">
      <dgm:prSet presAssocID="{FE077C34-C750-42C0-9872-5D84A77030B5}" presName="spaceBetweenRectangles" presStyleCnt="0"/>
      <dgm:spPr/>
    </dgm:pt>
    <dgm:pt modelId="{D5C2E1C6-82C5-44D9-8B4E-30A2DAA609D7}" type="pres">
      <dgm:prSet presAssocID="{0AB37117-BAEC-40CA-AC9F-A6287AAA4B17}" presName="parentLin" presStyleCnt="0"/>
      <dgm:spPr/>
    </dgm:pt>
    <dgm:pt modelId="{22FA43C8-27D5-470D-B189-33D5F3E09ADA}" type="pres">
      <dgm:prSet presAssocID="{0AB37117-BAEC-40CA-AC9F-A6287AAA4B17}" presName="parentLeftMargin" presStyleLbl="node1" presStyleIdx="2" presStyleCnt="7"/>
      <dgm:spPr/>
    </dgm:pt>
    <dgm:pt modelId="{D24E1CF7-6A3E-4FB7-9F18-F87AB2CEFE1B}" type="pres">
      <dgm:prSet presAssocID="{0AB37117-BAEC-40CA-AC9F-A6287AAA4B1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CADE9CD-902F-44BF-AD07-E88DA10DCCBF}" type="pres">
      <dgm:prSet presAssocID="{0AB37117-BAEC-40CA-AC9F-A6287AAA4B17}" presName="negativeSpace" presStyleCnt="0"/>
      <dgm:spPr/>
    </dgm:pt>
    <dgm:pt modelId="{0904D5A6-FBD9-41DD-A7A9-D166ED713047}" type="pres">
      <dgm:prSet presAssocID="{0AB37117-BAEC-40CA-AC9F-A6287AAA4B17}" presName="childText" presStyleLbl="conFgAcc1" presStyleIdx="3" presStyleCnt="7">
        <dgm:presLayoutVars>
          <dgm:bulletEnabled val="1"/>
        </dgm:presLayoutVars>
      </dgm:prSet>
      <dgm:spPr/>
    </dgm:pt>
    <dgm:pt modelId="{955EA18A-590C-45AB-A4DB-E0DA1EB04058}" type="pres">
      <dgm:prSet presAssocID="{0CB496A3-0645-4853-9D5D-B01BB7733D15}" presName="spaceBetweenRectangles" presStyleCnt="0"/>
      <dgm:spPr/>
    </dgm:pt>
    <dgm:pt modelId="{0BDB45D1-8726-4FD6-A61A-50BF4D0BE785}" type="pres">
      <dgm:prSet presAssocID="{434632E4-D102-4E48-8542-6CBB13E87E6E}" presName="parentLin" presStyleCnt="0"/>
      <dgm:spPr/>
    </dgm:pt>
    <dgm:pt modelId="{C96A1D09-6C94-4839-8C99-EA9CDBD1CED1}" type="pres">
      <dgm:prSet presAssocID="{434632E4-D102-4E48-8542-6CBB13E87E6E}" presName="parentLeftMargin" presStyleLbl="node1" presStyleIdx="3" presStyleCnt="7"/>
      <dgm:spPr/>
    </dgm:pt>
    <dgm:pt modelId="{E1073233-A084-4EED-9CEC-10B1BBB87918}" type="pres">
      <dgm:prSet presAssocID="{434632E4-D102-4E48-8542-6CBB13E87E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E56F370-16A7-495F-8DEF-7E837DB01F0F}" type="pres">
      <dgm:prSet presAssocID="{434632E4-D102-4E48-8542-6CBB13E87E6E}" presName="negativeSpace" presStyleCnt="0"/>
      <dgm:spPr/>
    </dgm:pt>
    <dgm:pt modelId="{20CE0C17-96FF-46BC-94A4-C2EB0610FEE2}" type="pres">
      <dgm:prSet presAssocID="{434632E4-D102-4E48-8542-6CBB13E87E6E}" presName="childText" presStyleLbl="conFgAcc1" presStyleIdx="4" presStyleCnt="7">
        <dgm:presLayoutVars>
          <dgm:bulletEnabled val="1"/>
        </dgm:presLayoutVars>
      </dgm:prSet>
      <dgm:spPr/>
    </dgm:pt>
    <dgm:pt modelId="{ADA16DDC-1B63-42F6-A22D-C6668A42715F}" type="pres">
      <dgm:prSet presAssocID="{8E9088A4-4D1F-441D-8A66-C45BFA330734}" presName="spaceBetweenRectangles" presStyleCnt="0"/>
      <dgm:spPr/>
    </dgm:pt>
    <dgm:pt modelId="{3BD5264E-AD88-4935-9F4F-520FBEF293EB}" type="pres">
      <dgm:prSet presAssocID="{1027B7A4-2641-4D2F-94FF-FDD4C64D7DA1}" presName="parentLin" presStyleCnt="0"/>
      <dgm:spPr/>
    </dgm:pt>
    <dgm:pt modelId="{F5B2BF76-C366-4923-AE68-38380E607F50}" type="pres">
      <dgm:prSet presAssocID="{1027B7A4-2641-4D2F-94FF-FDD4C64D7DA1}" presName="parentLeftMargin" presStyleLbl="node1" presStyleIdx="4" presStyleCnt="7"/>
      <dgm:spPr/>
    </dgm:pt>
    <dgm:pt modelId="{3D1C89A9-6130-4850-B3F6-64D891B59407}" type="pres">
      <dgm:prSet presAssocID="{1027B7A4-2641-4D2F-94FF-FDD4C64D7DA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F18E8F6-2E30-4750-8864-503586AC03CF}" type="pres">
      <dgm:prSet presAssocID="{1027B7A4-2641-4D2F-94FF-FDD4C64D7DA1}" presName="negativeSpace" presStyleCnt="0"/>
      <dgm:spPr/>
    </dgm:pt>
    <dgm:pt modelId="{57FBF65B-2E97-439F-90C9-F527F7CB2A3F}" type="pres">
      <dgm:prSet presAssocID="{1027B7A4-2641-4D2F-94FF-FDD4C64D7DA1}" presName="childText" presStyleLbl="conFgAcc1" presStyleIdx="5" presStyleCnt="7">
        <dgm:presLayoutVars>
          <dgm:bulletEnabled val="1"/>
        </dgm:presLayoutVars>
      </dgm:prSet>
      <dgm:spPr/>
    </dgm:pt>
    <dgm:pt modelId="{28CB13DB-2DD1-466A-9646-A34BEB1D88F6}" type="pres">
      <dgm:prSet presAssocID="{BA054AE4-619D-44A3-93BA-30D64A77FBBC}" presName="spaceBetweenRectangles" presStyleCnt="0"/>
      <dgm:spPr/>
    </dgm:pt>
    <dgm:pt modelId="{B1198F8B-BB33-46FB-B3C4-B83F6DF71803}" type="pres">
      <dgm:prSet presAssocID="{0F3C7C9E-C46E-4D90-B6C8-1200F50B94D5}" presName="parentLin" presStyleCnt="0"/>
      <dgm:spPr/>
    </dgm:pt>
    <dgm:pt modelId="{F51817AA-38BB-484E-8361-77B1354B0B70}" type="pres">
      <dgm:prSet presAssocID="{0F3C7C9E-C46E-4D90-B6C8-1200F50B94D5}" presName="parentLeftMargin" presStyleLbl="node1" presStyleIdx="5" presStyleCnt="7"/>
      <dgm:spPr/>
    </dgm:pt>
    <dgm:pt modelId="{1DFB592B-8A5C-4B0B-B05D-A53F621E42B6}" type="pres">
      <dgm:prSet presAssocID="{0F3C7C9E-C46E-4D90-B6C8-1200F50B94D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130432C-0345-4411-9409-ACC1B10F3A0A}" type="pres">
      <dgm:prSet presAssocID="{0F3C7C9E-C46E-4D90-B6C8-1200F50B94D5}" presName="negativeSpace" presStyleCnt="0"/>
      <dgm:spPr/>
    </dgm:pt>
    <dgm:pt modelId="{9238F140-7012-4DB3-8E75-04FC13DCBB6F}" type="pres">
      <dgm:prSet presAssocID="{0F3C7C9E-C46E-4D90-B6C8-1200F50B94D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27C700-714E-40F6-888A-80A6CE4DEF75}" srcId="{1027B7A4-2641-4D2F-94FF-FDD4C64D7DA1}" destId="{A76AF12E-20CF-42BC-AF0C-7841AD59C3D5}" srcOrd="0" destOrd="0" parTransId="{DDE20189-96FC-48BF-8CEF-BCF4E7555C13}" sibTransId="{8501BD69-9A67-4233-A331-C7072997B876}"/>
    <dgm:cxn modelId="{DEE7FF03-6F55-43FF-988A-A7B6F490D976}" srcId="{0F3C7C9E-C46E-4D90-B6C8-1200F50B94D5}" destId="{D7C2FD00-0511-4D56-8196-B580987E9E7C}" srcOrd="0" destOrd="0" parTransId="{2AC8BED4-8371-48D9-A51E-C51F78B89B51}" sibTransId="{6694E819-8A70-449F-BC71-273DA0D11276}"/>
    <dgm:cxn modelId="{335EBB09-F8A3-4C75-9B80-458879BAAE71}" type="presOf" srcId="{0F3C7C9E-C46E-4D90-B6C8-1200F50B94D5}" destId="{F51817AA-38BB-484E-8361-77B1354B0B70}" srcOrd="0" destOrd="0" presId="urn:microsoft.com/office/officeart/2005/8/layout/list1"/>
    <dgm:cxn modelId="{4B4DA225-6971-4CFF-B6D5-BB24B148C1EE}" type="presOf" srcId="{9D92572E-77C5-479C-BF24-865FDD73D7FA}" destId="{F16CA998-D3DF-4DFF-9509-68CC7AD88EDA}" srcOrd="0" destOrd="0" presId="urn:microsoft.com/office/officeart/2005/8/layout/list1"/>
    <dgm:cxn modelId="{494D402F-3899-4293-9C66-79549651D25A}" type="presOf" srcId="{3BB3A001-199E-44E6-8237-3C35CBC7EB9E}" destId="{20CE0C17-96FF-46BC-94A4-C2EB0610FEE2}" srcOrd="0" destOrd="0" presId="urn:microsoft.com/office/officeart/2005/8/layout/list1"/>
    <dgm:cxn modelId="{DF426138-3627-441C-8F70-2DCE10C8B1AA}" type="presOf" srcId="{D7C2FD00-0511-4D56-8196-B580987E9E7C}" destId="{9238F140-7012-4DB3-8E75-04FC13DCBB6F}" srcOrd="0" destOrd="0" presId="urn:microsoft.com/office/officeart/2005/8/layout/list1"/>
    <dgm:cxn modelId="{DCFDF439-B2FA-4965-ACB1-AD2A879DED13}" srcId="{2EC6BD70-0CEA-4FF3-83AC-3F01B5E13382}" destId="{9D92572E-77C5-479C-BF24-865FDD73D7FA}" srcOrd="0" destOrd="0" parTransId="{3EFCB08D-102A-42A1-ABC2-288B5A9AB419}" sibTransId="{5C697564-DDC9-4FE3-85C5-58E8828A7790}"/>
    <dgm:cxn modelId="{8643625B-9071-4C35-9BE7-1AE981A0BF57}" type="presOf" srcId="{A76AF12E-20CF-42BC-AF0C-7841AD59C3D5}" destId="{57FBF65B-2E97-439F-90C9-F527F7CB2A3F}" srcOrd="0" destOrd="0" presId="urn:microsoft.com/office/officeart/2005/8/layout/list1"/>
    <dgm:cxn modelId="{D8B6715B-AB20-46BC-8456-302D2B39101E}" type="presOf" srcId="{0F3C7C9E-C46E-4D90-B6C8-1200F50B94D5}" destId="{1DFB592B-8A5C-4B0B-B05D-A53F621E42B6}" srcOrd="1" destOrd="0" presId="urn:microsoft.com/office/officeart/2005/8/layout/list1"/>
    <dgm:cxn modelId="{84B3565C-DD76-4154-AF69-B25D958D2C87}" type="presOf" srcId="{38E29728-813A-4727-B9FB-76F27EC67C19}" destId="{9E2EE577-84C6-4885-92B2-F7C30F9B7611}" srcOrd="0" destOrd="0" presId="urn:microsoft.com/office/officeart/2005/8/layout/list1"/>
    <dgm:cxn modelId="{89846960-A304-486E-903D-3C99F78FDCDC}" srcId="{0404F76E-70FD-4DA9-B320-E05FCDE97507}" destId="{434632E4-D102-4E48-8542-6CBB13E87E6E}" srcOrd="4" destOrd="0" parTransId="{EFFACC68-4CBE-4618-B88C-A760BA1ED09C}" sibTransId="{8E9088A4-4D1F-441D-8A66-C45BFA330734}"/>
    <dgm:cxn modelId="{DC3F3F61-F2D3-4FE7-924E-9A077FFA3E51}" srcId="{0404F76E-70FD-4DA9-B320-E05FCDE97507}" destId="{0AB37117-BAEC-40CA-AC9F-A6287AAA4B17}" srcOrd="3" destOrd="0" parTransId="{8438EA2B-20A3-4113-A472-BB45DC7C755D}" sibTransId="{0CB496A3-0645-4853-9D5D-B01BB7733D15}"/>
    <dgm:cxn modelId="{130F9143-A1EB-44C0-B2AE-09785A11D8E5}" srcId="{8399E15A-5F77-47CF-AAD8-71BD47ECABA5}" destId="{38E29728-813A-4727-B9FB-76F27EC67C19}" srcOrd="0" destOrd="0" parTransId="{0BD79206-E496-490F-879C-E19539C69BC6}" sibTransId="{FB26AA78-9268-4EF0-B2A2-B984D369F385}"/>
    <dgm:cxn modelId="{D4ABD146-C21E-45B1-B9DE-26AF1E466D61}" srcId="{0404F76E-70FD-4DA9-B320-E05FCDE97507}" destId="{0DC2FAAB-A428-4A8A-90F5-4014A297A5E3}" srcOrd="1" destOrd="0" parTransId="{16FF142E-A990-4BA8-8F82-2364B4E0AD2C}" sibTransId="{D673B4FF-4405-47D4-A2DE-8A7DC1E6D5EF}"/>
    <dgm:cxn modelId="{9ECADC67-CE79-4FB4-923C-21164F6D9210}" type="presOf" srcId="{0AB37117-BAEC-40CA-AC9F-A6287AAA4B17}" destId="{D24E1CF7-6A3E-4FB7-9F18-F87AB2CEFE1B}" srcOrd="1" destOrd="0" presId="urn:microsoft.com/office/officeart/2005/8/layout/list1"/>
    <dgm:cxn modelId="{F34F334C-61D9-4D5A-A3DA-243031A85450}" type="presOf" srcId="{434632E4-D102-4E48-8542-6CBB13E87E6E}" destId="{E1073233-A084-4EED-9CEC-10B1BBB87918}" srcOrd="1" destOrd="0" presId="urn:microsoft.com/office/officeart/2005/8/layout/list1"/>
    <dgm:cxn modelId="{44E97173-715A-4BF2-85B7-F9E9FEC696DB}" srcId="{0404F76E-70FD-4DA9-B320-E05FCDE97507}" destId="{2EC6BD70-0CEA-4FF3-83AC-3F01B5E13382}" srcOrd="0" destOrd="0" parTransId="{AF59C8D3-D983-40E8-9722-DE99ECDAA5D8}" sibTransId="{80A83982-5287-4776-B175-3EFF0ABE53C5}"/>
    <dgm:cxn modelId="{5F0CB275-133C-4FA8-8DF5-D8E585CDDA88}" type="presOf" srcId="{1027B7A4-2641-4D2F-94FF-FDD4C64D7DA1}" destId="{3D1C89A9-6130-4850-B3F6-64D891B59407}" srcOrd="1" destOrd="0" presId="urn:microsoft.com/office/officeart/2005/8/layout/list1"/>
    <dgm:cxn modelId="{22BD5279-EF20-45A8-9612-BE38641424F4}" srcId="{0DC2FAAB-A428-4A8A-90F5-4014A297A5E3}" destId="{F48AACE2-6704-4A91-BBCD-3ABAE61AEBF3}" srcOrd="0" destOrd="0" parTransId="{CCAF2AE1-B0B6-4F79-8535-85B9D3CDED51}" sibTransId="{690EAEBF-6AD7-4609-9632-CE47E3C81835}"/>
    <dgm:cxn modelId="{C7A5A17A-127B-4CA7-8E4D-0C4D5E1E38BA}" type="presOf" srcId="{F48AACE2-6704-4A91-BBCD-3ABAE61AEBF3}" destId="{8F49919D-2EA0-4780-B1A1-6E4D129BD2B2}" srcOrd="0" destOrd="0" presId="urn:microsoft.com/office/officeart/2005/8/layout/list1"/>
    <dgm:cxn modelId="{430C8682-AE50-4EBE-96B4-04A6232A1BD3}" type="presOf" srcId="{8399E15A-5F77-47CF-AAD8-71BD47ECABA5}" destId="{1A41CF81-3A9A-4F61-B1E1-0AFBA8AAF943}" srcOrd="0" destOrd="0" presId="urn:microsoft.com/office/officeart/2005/8/layout/list1"/>
    <dgm:cxn modelId="{FD6B6385-E392-44D1-AF5F-1C50D43AC314}" type="presOf" srcId="{2EC6BD70-0CEA-4FF3-83AC-3F01B5E13382}" destId="{6A29AC97-1A71-4E88-A643-8EE205BC4B8F}" srcOrd="0" destOrd="0" presId="urn:microsoft.com/office/officeart/2005/8/layout/list1"/>
    <dgm:cxn modelId="{D7263D86-6756-4B21-A5CD-9E486E926986}" type="presOf" srcId="{2EC6BD70-0CEA-4FF3-83AC-3F01B5E13382}" destId="{93ABB3F7-93C5-49D8-989D-D8AEE5CC731E}" srcOrd="1" destOrd="0" presId="urn:microsoft.com/office/officeart/2005/8/layout/list1"/>
    <dgm:cxn modelId="{9D67E68D-B74B-4DAE-AB43-8E2B55F6837A}" srcId="{0404F76E-70FD-4DA9-B320-E05FCDE97507}" destId="{8399E15A-5F77-47CF-AAD8-71BD47ECABA5}" srcOrd="2" destOrd="0" parTransId="{63396C25-4962-4DBB-BAAF-BCB20EDB0A42}" sibTransId="{FE077C34-C750-42C0-9872-5D84A77030B5}"/>
    <dgm:cxn modelId="{E4E2B899-AA8E-4F08-93FD-2DACC3883F21}" srcId="{0404F76E-70FD-4DA9-B320-E05FCDE97507}" destId="{0F3C7C9E-C46E-4D90-B6C8-1200F50B94D5}" srcOrd="6" destOrd="0" parTransId="{4E1DDC9D-16F7-4917-BBBA-D600F0D31850}" sibTransId="{7EB0F1A7-FF5C-44FD-B421-3DD4D8AD44F1}"/>
    <dgm:cxn modelId="{0AC9D1A8-1A41-4708-870D-28FBFB7978D8}" srcId="{434632E4-D102-4E48-8542-6CBB13E87E6E}" destId="{3BB3A001-199E-44E6-8237-3C35CBC7EB9E}" srcOrd="0" destOrd="0" parTransId="{5B002987-38FC-4D47-8F86-46C8926AAFB5}" sibTransId="{DF14EC1B-AB58-47D6-A647-242AF88BE02C}"/>
    <dgm:cxn modelId="{094F82B8-6DC7-4F8E-8171-E09C8551CCD3}" type="presOf" srcId="{1027B7A4-2641-4D2F-94FF-FDD4C64D7DA1}" destId="{F5B2BF76-C366-4923-AE68-38380E607F50}" srcOrd="0" destOrd="0" presId="urn:microsoft.com/office/officeart/2005/8/layout/list1"/>
    <dgm:cxn modelId="{79B941B9-9B51-48DD-8CB3-91C5F677A35A}" type="presOf" srcId="{8399E15A-5F77-47CF-AAD8-71BD47ECABA5}" destId="{D8C77C0D-EAB8-48C8-845A-334A6884E439}" srcOrd="1" destOrd="0" presId="urn:microsoft.com/office/officeart/2005/8/layout/list1"/>
    <dgm:cxn modelId="{37293DBE-81A5-49E3-A583-458F51FFF760}" type="presOf" srcId="{1FC7D03C-659F-4BE8-88DE-C10F62C71F9A}" destId="{0904D5A6-FBD9-41DD-A7A9-D166ED713047}" srcOrd="0" destOrd="0" presId="urn:microsoft.com/office/officeart/2005/8/layout/list1"/>
    <dgm:cxn modelId="{D9025DC4-5CC7-4A48-938E-211947F276A3}" type="presOf" srcId="{0DC2FAAB-A428-4A8A-90F5-4014A297A5E3}" destId="{A41AE3F7-2920-4272-9644-ED8C10458A0C}" srcOrd="0" destOrd="0" presId="urn:microsoft.com/office/officeart/2005/8/layout/list1"/>
    <dgm:cxn modelId="{9E72A2C5-0D2A-4033-A4A4-25728EE08A1C}" type="presOf" srcId="{0404F76E-70FD-4DA9-B320-E05FCDE97507}" destId="{151C0D90-2477-4826-87F4-A373AFFC35EA}" srcOrd="0" destOrd="0" presId="urn:microsoft.com/office/officeart/2005/8/layout/list1"/>
    <dgm:cxn modelId="{265BF6C8-3C73-4457-A2C0-5E25EB3C6A0E}" srcId="{0AB37117-BAEC-40CA-AC9F-A6287AAA4B17}" destId="{1FC7D03C-659F-4BE8-88DE-C10F62C71F9A}" srcOrd="0" destOrd="0" parTransId="{892E8093-9A2F-4A5A-9D56-664D20807B1E}" sibTransId="{CA72805F-46FE-4FC3-B816-0E02BE5F9170}"/>
    <dgm:cxn modelId="{CBB898CE-6B3E-41DD-838D-A370BEDE3B12}" type="presOf" srcId="{434632E4-D102-4E48-8542-6CBB13E87E6E}" destId="{C96A1D09-6C94-4839-8C99-EA9CDBD1CED1}" srcOrd="0" destOrd="0" presId="urn:microsoft.com/office/officeart/2005/8/layout/list1"/>
    <dgm:cxn modelId="{9C2D5FCF-ABD9-417A-A1FD-C16B40F270CF}" srcId="{0404F76E-70FD-4DA9-B320-E05FCDE97507}" destId="{1027B7A4-2641-4D2F-94FF-FDD4C64D7DA1}" srcOrd="5" destOrd="0" parTransId="{F3CB2703-2250-4A61-B0BC-BDDAC2F704E8}" sibTransId="{BA054AE4-619D-44A3-93BA-30D64A77FBBC}"/>
    <dgm:cxn modelId="{1A67E2DE-A963-438B-BD02-FA121895B3AE}" type="presOf" srcId="{0AB37117-BAEC-40CA-AC9F-A6287AAA4B17}" destId="{22FA43C8-27D5-470D-B189-33D5F3E09ADA}" srcOrd="0" destOrd="0" presId="urn:microsoft.com/office/officeart/2005/8/layout/list1"/>
    <dgm:cxn modelId="{618848E5-A5FC-413B-BFDD-E00B02955967}" type="presOf" srcId="{0DC2FAAB-A428-4A8A-90F5-4014A297A5E3}" destId="{194BA525-64E8-4F1E-BDC0-529279A33A2C}" srcOrd="1" destOrd="0" presId="urn:microsoft.com/office/officeart/2005/8/layout/list1"/>
    <dgm:cxn modelId="{A206BE9A-ADF5-4D79-9C74-3149E1B107AD}" type="presParOf" srcId="{151C0D90-2477-4826-87F4-A373AFFC35EA}" destId="{6D7DFDF9-2007-4284-9D0B-D74B8436ACBB}" srcOrd="0" destOrd="0" presId="urn:microsoft.com/office/officeart/2005/8/layout/list1"/>
    <dgm:cxn modelId="{DC59A46D-6CB9-499A-A8B8-FF1F733F6670}" type="presParOf" srcId="{6D7DFDF9-2007-4284-9D0B-D74B8436ACBB}" destId="{6A29AC97-1A71-4E88-A643-8EE205BC4B8F}" srcOrd="0" destOrd="0" presId="urn:microsoft.com/office/officeart/2005/8/layout/list1"/>
    <dgm:cxn modelId="{00FA5786-E9C6-4BFE-87F1-7B24887DE234}" type="presParOf" srcId="{6D7DFDF9-2007-4284-9D0B-D74B8436ACBB}" destId="{93ABB3F7-93C5-49D8-989D-D8AEE5CC731E}" srcOrd="1" destOrd="0" presId="urn:microsoft.com/office/officeart/2005/8/layout/list1"/>
    <dgm:cxn modelId="{FDB76E5F-F556-4820-8BDA-A374FD74E3FA}" type="presParOf" srcId="{151C0D90-2477-4826-87F4-A373AFFC35EA}" destId="{5FAC93DE-9699-46B2-9AAF-7FBC65A5006C}" srcOrd="1" destOrd="0" presId="urn:microsoft.com/office/officeart/2005/8/layout/list1"/>
    <dgm:cxn modelId="{EB0FA2E7-C4EA-4C9B-999F-A644F121F45F}" type="presParOf" srcId="{151C0D90-2477-4826-87F4-A373AFFC35EA}" destId="{F16CA998-D3DF-4DFF-9509-68CC7AD88EDA}" srcOrd="2" destOrd="0" presId="urn:microsoft.com/office/officeart/2005/8/layout/list1"/>
    <dgm:cxn modelId="{C0F01D2A-690A-4167-ADD9-1F07DA571EAF}" type="presParOf" srcId="{151C0D90-2477-4826-87F4-A373AFFC35EA}" destId="{FEC324FD-DD0C-4F31-9276-54F2833F6AB9}" srcOrd="3" destOrd="0" presId="urn:microsoft.com/office/officeart/2005/8/layout/list1"/>
    <dgm:cxn modelId="{E8915EEB-880C-406E-9BF8-F94670456C63}" type="presParOf" srcId="{151C0D90-2477-4826-87F4-A373AFFC35EA}" destId="{84F7E5B6-6A0B-459D-AD12-EAABA4CB50BA}" srcOrd="4" destOrd="0" presId="urn:microsoft.com/office/officeart/2005/8/layout/list1"/>
    <dgm:cxn modelId="{FBF491D2-679D-4692-92F8-3DBA474A3E29}" type="presParOf" srcId="{84F7E5B6-6A0B-459D-AD12-EAABA4CB50BA}" destId="{A41AE3F7-2920-4272-9644-ED8C10458A0C}" srcOrd="0" destOrd="0" presId="urn:microsoft.com/office/officeart/2005/8/layout/list1"/>
    <dgm:cxn modelId="{0B119B1D-1950-42F2-872D-2ADD8DEECB1E}" type="presParOf" srcId="{84F7E5B6-6A0B-459D-AD12-EAABA4CB50BA}" destId="{194BA525-64E8-4F1E-BDC0-529279A33A2C}" srcOrd="1" destOrd="0" presId="urn:microsoft.com/office/officeart/2005/8/layout/list1"/>
    <dgm:cxn modelId="{474300A9-9B3B-4FEE-92D3-537D7D0A943B}" type="presParOf" srcId="{151C0D90-2477-4826-87F4-A373AFFC35EA}" destId="{9A7BDA6A-1DB7-400D-ACDD-127294552F59}" srcOrd="5" destOrd="0" presId="urn:microsoft.com/office/officeart/2005/8/layout/list1"/>
    <dgm:cxn modelId="{947CE296-1C47-410E-9AE2-9E1BAFC62381}" type="presParOf" srcId="{151C0D90-2477-4826-87F4-A373AFFC35EA}" destId="{8F49919D-2EA0-4780-B1A1-6E4D129BD2B2}" srcOrd="6" destOrd="0" presId="urn:microsoft.com/office/officeart/2005/8/layout/list1"/>
    <dgm:cxn modelId="{A509BFD5-5EBF-4D71-8ECC-DDAAAEFA4619}" type="presParOf" srcId="{151C0D90-2477-4826-87F4-A373AFFC35EA}" destId="{89A4B69E-BCCA-437C-BF16-8C439E0151E9}" srcOrd="7" destOrd="0" presId="urn:microsoft.com/office/officeart/2005/8/layout/list1"/>
    <dgm:cxn modelId="{4D868DA2-59E8-41DA-BBA6-3934C2AF0CDA}" type="presParOf" srcId="{151C0D90-2477-4826-87F4-A373AFFC35EA}" destId="{7B8342C3-A622-497F-9E2A-DF656B733761}" srcOrd="8" destOrd="0" presId="urn:microsoft.com/office/officeart/2005/8/layout/list1"/>
    <dgm:cxn modelId="{5FDE28C7-B42C-4023-9D01-650E9277791F}" type="presParOf" srcId="{7B8342C3-A622-497F-9E2A-DF656B733761}" destId="{1A41CF81-3A9A-4F61-B1E1-0AFBA8AAF943}" srcOrd="0" destOrd="0" presId="urn:microsoft.com/office/officeart/2005/8/layout/list1"/>
    <dgm:cxn modelId="{B151C2B0-DA0E-4F48-B5B8-37B25B0B4C2F}" type="presParOf" srcId="{7B8342C3-A622-497F-9E2A-DF656B733761}" destId="{D8C77C0D-EAB8-48C8-845A-334A6884E439}" srcOrd="1" destOrd="0" presId="urn:microsoft.com/office/officeart/2005/8/layout/list1"/>
    <dgm:cxn modelId="{95B96630-06CF-4BEF-BDC0-26005A4E0638}" type="presParOf" srcId="{151C0D90-2477-4826-87F4-A373AFFC35EA}" destId="{3A599408-7B3B-43C3-A4EA-1FF5082BDE36}" srcOrd="9" destOrd="0" presId="urn:microsoft.com/office/officeart/2005/8/layout/list1"/>
    <dgm:cxn modelId="{97CACA55-3A6F-42F9-B56A-8BC85FFF4D5B}" type="presParOf" srcId="{151C0D90-2477-4826-87F4-A373AFFC35EA}" destId="{9E2EE577-84C6-4885-92B2-F7C30F9B7611}" srcOrd="10" destOrd="0" presId="urn:microsoft.com/office/officeart/2005/8/layout/list1"/>
    <dgm:cxn modelId="{CC1DE7A7-3588-494E-B5AC-349441189045}" type="presParOf" srcId="{151C0D90-2477-4826-87F4-A373AFFC35EA}" destId="{30604DC5-AA83-4070-97C3-DD0AAAD3557B}" srcOrd="11" destOrd="0" presId="urn:microsoft.com/office/officeart/2005/8/layout/list1"/>
    <dgm:cxn modelId="{4DDC3F54-6CA3-41B3-9D02-1B400EA7801B}" type="presParOf" srcId="{151C0D90-2477-4826-87F4-A373AFFC35EA}" destId="{D5C2E1C6-82C5-44D9-8B4E-30A2DAA609D7}" srcOrd="12" destOrd="0" presId="urn:microsoft.com/office/officeart/2005/8/layout/list1"/>
    <dgm:cxn modelId="{CABFFA93-D384-4A02-A060-75D0826588F1}" type="presParOf" srcId="{D5C2E1C6-82C5-44D9-8B4E-30A2DAA609D7}" destId="{22FA43C8-27D5-470D-B189-33D5F3E09ADA}" srcOrd="0" destOrd="0" presId="urn:microsoft.com/office/officeart/2005/8/layout/list1"/>
    <dgm:cxn modelId="{F2C7E81F-9459-44DB-BA26-4B9720E85F64}" type="presParOf" srcId="{D5C2E1C6-82C5-44D9-8B4E-30A2DAA609D7}" destId="{D24E1CF7-6A3E-4FB7-9F18-F87AB2CEFE1B}" srcOrd="1" destOrd="0" presId="urn:microsoft.com/office/officeart/2005/8/layout/list1"/>
    <dgm:cxn modelId="{137269BB-A62D-4FB4-B52B-369C54EF276E}" type="presParOf" srcId="{151C0D90-2477-4826-87F4-A373AFFC35EA}" destId="{ECADE9CD-902F-44BF-AD07-E88DA10DCCBF}" srcOrd="13" destOrd="0" presId="urn:microsoft.com/office/officeart/2005/8/layout/list1"/>
    <dgm:cxn modelId="{9C4012E5-B77F-47AC-9420-52A59B6CACD7}" type="presParOf" srcId="{151C0D90-2477-4826-87F4-A373AFFC35EA}" destId="{0904D5A6-FBD9-41DD-A7A9-D166ED713047}" srcOrd="14" destOrd="0" presId="urn:microsoft.com/office/officeart/2005/8/layout/list1"/>
    <dgm:cxn modelId="{B27C70DE-A7E5-473C-9C25-4291DEC982CE}" type="presParOf" srcId="{151C0D90-2477-4826-87F4-A373AFFC35EA}" destId="{955EA18A-590C-45AB-A4DB-E0DA1EB04058}" srcOrd="15" destOrd="0" presId="urn:microsoft.com/office/officeart/2005/8/layout/list1"/>
    <dgm:cxn modelId="{2301CF5B-4C06-46D2-9E3B-5AD491E5F5CB}" type="presParOf" srcId="{151C0D90-2477-4826-87F4-A373AFFC35EA}" destId="{0BDB45D1-8726-4FD6-A61A-50BF4D0BE785}" srcOrd="16" destOrd="0" presId="urn:microsoft.com/office/officeart/2005/8/layout/list1"/>
    <dgm:cxn modelId="{A233BA29-9FD7-4EA3-BFF5-9E8DE0E8DB82}" type="presParOf" srcId="{0BDB45D1-8726-4FD6-A61A-50BF4D0BE785}" destId="{C96A1D09-6C94-4839-8C99-EA9CDBD1CED1}" srcOrd="0" destOrd="0" presId="urn:microsoft.com/office/officeart/2005/8/layout/list1"/>
    <dgm:cxn modelId="{4BDEAAB5-8CF7-46C9-8359-86F65D59FF08}" type="presParOf" srcId="{0BDB45D1-8726-4FD6-A61A-50BF4D0BE785}" destId="{E1073233-A084-4EED-9CEC-10B1BBB87918}" srcOrd="1" destOrd="0" presId="urn:microsoft.com/office/officeart/2005/8/layout/list1"/>
    <dgm:cxn modelId="{81245075-F404-4FAD-A3B2-81342A5D9176}" type="presParOf" srcId="{151C0D90-2477-4826-87F4-A373AFFC35EA}" destId="{2E56F370-16A7-495F-8DEF-7E837DB01F0F}" srcOrd="17" destOrd="0" presId="urn:microsoft.com/office/officeart/2005/8/layout/list1"/>
    <dgm:cxn modelId="{4EAC2625-ECB9-4C85-ADAB-D74792AF1431}" type="presParOf" srcId="{151C0D90-2477-4826-87F4-A373AFFC35EA}" destId="{20CE0C17-96FF-46BC-94A4-C2EB0610FEE2}" srcOrd="18" destOrd="0" presId="urn:microsoft.com/office/officeart/2005/8/layout/list1"/>
    <dgm:cxn modelId="{06C4DB0F-D705-431E-A47F-E805F0012A90}" type="presParOf" srcId="{151C0D90-2477-4826-87F4-A373AFFC35EA}" destId="{ADA16DDC-1B63-42F6-A22D-C6668A42715F}" srcOrd="19" destOrd="0" presId="urn:microsoft.com/office/officeart/2005/8/layout/list1"/>
    <dgm:cxn modelId="{9F97D066-77D8-4C9B-94A3-2629E28104C2}" type="presParOf" srcId="{151C0D90-2477-4826-87F4-A373AFFC35EA}" destId="{3BD5264E-AD88-4935-9F4F-520FBEF293EB}" srcOrd="20" destOrd="0" presId="urn:microsoft.com/office/officeart/2005/8/layout/list1"/>
    <dgm:cxn modelId="{F31FCB53-D6B6-46CE-B97D-9DE330BBD19E}" type="presParOf" srcId="{3BD5264E-AD88-4935-9F4F-520FBEF293EB}" destId="{F5B2BF76-C366-4923-AE68-38380E607F50}" srcOrd="0" destOrd="0" presId="urn:microsoft.com/office/officeart/2005/8/layout/list1"/>
    <dgm:cxn modelId="{79AE1E0A-601A-40A3-966F-06D07FBF67D8}" type="presParOf" srcId="{3BD5264E-AD88-4935-9F4F-520FBEF293EB}" destId="{3D1C89A9-6130-4850-B3F6-64D891B59407}" srcOrd="1" destOrd="0" presId="urn:microsoft.com/office/officeart/2005/8/layout/list1"/>
    <dgm:cxn modelId="{5D275229-7CBC-4605-AA5C-D89E75A18E1B}" type="presParOf" srcId="{151C0D90-2477-4826-87F4-A373AFFC35EA}" destId="{FF18E8F6-2E30-4750-8864-503586AC03CF}" srcOrd="21" destOrd="0" presId="urn:microsoft.com/office/officeart/2005/8/layout/list1"/>
    <dgm:cxn modelId="{D56BBE6F-26E0-41A3-B6CC-9F950286058A}" type="presParOf" srcId="{151C0D90-2477-4826-87F4-A373AFFC35EA}" destId="{57FBF65B-2E97-439F-90C9-F527F7CB2A3F}" srcOrd="22" destOrd="0" presId="urn:microsoft.com/office/officeart/2005/8/layout/list1"/>
    <dgm:cxn modelId="{CDD049EF-965D-491E-ABB7-CCB2575A3782}" type="presParOf" srcId="{151C0D90-2477-4826-87F4-A373AFFC35EA}" destId="{28CB13DB-2DD1-466A-9646-A34BEB1D88F6}" srcOrd="23" destOrd="0" presId="urn:microsoft.com/office/officeart/2005/8/layout/list1"/>
    <dgm:cxn modelId="{FEB12442-DEF6-479B-866D-FF5A04E069D8}" type="presParOf" srcId="{151C0D90-2477-4826-87F4-A373AFFC35EA}" destId="{B1198F8B-BB33-46FB-B3C4-B83F6DF71803}" srcOrd="24" destOrd="0" presId="urn:microsoft.com/office/officeart/2005/8/layout/list1"/>
    <dgm:cxn modelId="{5538097E-CC25-4EB6-B31B-8B981B622EB0}" type="presParOf" srcId="{B1198F8B-BB33-46FB-B3C4-B83F6DF71803}" destId="{F51817AA-38BB-484E-8361-77B1354B0B70}" srcOrd="0" destOrd="0" presId="urn:microsoft.com/office/officeart/2005/8/layout/list1"/>
    <dgm:cxn modelId="{494460FE-F099-4854-B7CD-FA973C05AEC7}" type="presParOf" srcId="{B1198F8B-BB33-46FB-B3C4-B83F6DF71803}" destId="{1DFB592B-8A5C-4B0B-B05D-A53F621E42B6}" srcOrd="1" destOrd="0" presId="urn:microsoft.com/office/officeart/2005/8/layout/list1"/>
    <dgm:cxn modelId="{79F6DE24-D7C1-48E6-A960-AEC5C5709D9B}" type="presParOf" srcId="{151C0D90-2477-4826-87F4-A373AFFC35EA}" destId="{3130432C-0345-4411-9409-ACC1B10F3A0A}" srcOrd="25" destOrd="0" presId="urn:microsoft.com/office/officeart/2005/8/layout/list1"/>
    <dgm:cxn modelId="{4556F14B-C7CB-4C6A-A701-5A5B3EAE7C8F}" type="presParOf" srcId="{151C0D90-2477-4826-87F4-A373AFFC35EA}" destId="{9238F140-7012-4DB3-8E75-04FC13DCBB6F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43DF4-173D-4386-B88C-1B669EF9C9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EF8F3C-3580-42A7-8269-B740951E8B11}">
      <dgm:prSet phldrT="[Texto]"/>
      <dgm:spPr>
        <a:solidFill>
          <a:srgbClr val="396173"/>
        </a:solidFill>
      </dgm:spPr>
      <dgm:t>
        <a:bodyPr/>
        <a:lstStyle/>
        <a:p>
          <a:r>
            <a:rPr lang="pt-BR" dirty="0"/>
            <a:t>Rota Tecnológica</a:t>
          </a:r>
        </a:p>
      </dgm:t>
    </dgm:pt>
    <dgm:pt modelId="{2AB049A4-7CBA-4317-A0FB-0496BCE65FD8}" type="parTrans" cxnId="{55C4C8C1-B1E2-4A62-9D0B-B38A78B165A1}">
      <dgm:prSet/>
      <dgm:spPr/>
      <dgm:t>
        <a:bodyPr/>
        <a:lstStyle/>
        <a:p>
          <a:endParaRPr lang="pt-BR"/>
        </a:p>
      </dgm:t>
    </dgm:pt>
    <dgm:pt modelId="{67DF6C9B-8E89-41A3-9BF9-CA791AB533B0}" type="sibTrans" cxnId="{55C4C8C1-B1E2-4A62-9D0B-B38A78B165A1}">
      <dgm:prSet/>
      <dgm:spPr/>
      <dgm:t>
        <a:bodyPr/>
        <a:lstStyle/>
        <a:p>
          <a:endParaRPr lang="pt-BR"/>
        </a:p>
      </dgm:t>
    </dgm:pt>
    <dgm:pt modelId="{067F2CA6-D0BD-46A8-AFBB-B5358879BEB7}">
      <dgm:prSet phldrT="[Texto]"/>
      <dgm:spPr/>
      <dgm:t>
        <a:bodyPr/>
        <a:lstStyle/>
        <a:p>
          <a:r>
            <a:rPr lang="pt-BR" dirty="0"/>
            <a:t>Balanço de massa</a:t>
          </a:r>
        </a:p>
      </dgm:t>
    </dgm:pt>
    <dgm:pt modelId="{77039BBC-25F1-4A75-88F4-99C2A4D1ADC5}" type="parTrans" cxnId="{8EEA1251-4897-4025-9956-0C96AC107B00}">
      <dgm:prSet/>
      <dgm:spPr/>
      <dgm:t>
        <a:bodyPr/>
        <a:lstStyle/>
        <a:p>
          <a:endParaRPr lang="pt-BR"/>
        </a:p>
      </dgm:t>
    </dgm:pt>
    <dgm:pt modelId="{B9371060-61B2-48B8-B96C-4868CDC90923}" type="sibTrans" cxnId="{8EEA1251-4897-4025-9956-0C96AC107B00}">
      <dgm:prSet/>
      <dgm:spPr/>
      <dgm:t>
        <a:bodyPr/>
        <a:lstStyle/>
        <a:p>
          <a:endParaRPr lang="pt-BR"/>
        </a:p>
      </dgm:t>
    </dgm:pt>
    <dgm:pt modelId="{37AECB4F-00B0-49C3-BA83-963EEE8CFB50}">
      <dgm:prSet phldrT="[Texto]"/>
      <dgm:spPr/>
      <dgm:t>
        <a:bodyPr/>
        <a:lstStyle/>
        <a:p>
          <a:r>
            <a:rPr lang="pt-BR" dirty="0"/>
            <a:t>Disposição Final - Meta</a:t>
          </a:r>
        </a:p>
      </dgm:t>
    </dgm:pt>
    <dgm:pt modelId="{4DA16FDD-4CDA-4EF2-BC28-FE1950C5B537}" type="parTrans" cxnId="{5F16C42F-0612-4149-AF95-0842916F82BC}">
      <dgm:prSet/>
      <dgm:spPr/>
      <dgm:t>
        <a:bodyPr/>
        <a:lstStyle/>
        <a:p>
          <a:endParaRPr lang="pt-BR"/>
        </a:p>
      </dgm:t>
    </dgm:pt>
    <dgm:pt modelId="{45275710-B7DC-45F3-9FA9-8D3308D2D162}" type="sibTrans" cxnId="{5F16C42F-0612-4149-AF95-0842916F82BC}">
      <dgm:prSet/>
      <dgm:spPr/>
      <dgm:t>
        <a:bodyPr/>
        <a:lstStyle/>
        <a:p>
          <a:endParaRPr lang="pt-BR"/>
        </a:p>
      </dgm:t>
    </dgm:pt>
    <dgm:pt modelId="{785B1B3E-E564-4B62-8FD5-36FFEEF5DD66}">
      <dgm:prSet phldrT="[Texto]"/>
      <dgm:spPr/>
      <dgm:t>
        <a:bodyPr/>
        <a:lstStyle/>
        <a:p>
          <a:r>
            <a:rPr lang="pt-BR" dirty="0"/>
            <a:t>Fluxo de Caixa</a:t>
          </a:r>
        </a:p>
      </dgm:t>
    </dgm:pt>
    <dgm:pt modelId="{223604F6-AC85-455A-869E-8F6193E3FB40}" type="parTrans" cxnId="{26534C97-02B0-4CE9-9293-827A6CDBEB98}">
      <dgm:prSet/>
      <dgm:spPr/>
      <dgm:t>
        <a:bodyPr/>
        <a:lstStyle/>
        <a:p>
          <a:endParaRPr lang="pt-BR"/>
        </a:p>
      </dgm:t>
    </dgm:pt>
    <dgm:pt modelId="{70F6D440-58B2-42B9-BFC7-54BCFB7D00B0}" type="sibTrans" cxnId="{26534C97-02B0-4CE9-9293-827A6CDBEB98}">
      <dgm:prSet/>
      <dgm:spPr/>
      <dgm:t>
        <a:bodyPr/>
        <a:lstStyle/>
        <a:p>
          <a:endParaRPr lang="pt-BR"/>
        </a:p>
      </dgm:t>
    </dgm:pt>
    <dgm:pt modelId="{26F10597-8990-4F84-92BD-6F51CAAE83E5}">
      <dgm:prSet phldrT="[Texto]"/>
      <dgm:spPr/>
      <dgm:t>
        <a:bodyPr/>
        <a:lstStyle/>
        <a:p>
          <a:r>
            <a:rPr lang="pt-BR" dirty="0"/>
            <a:t>Quadro Tarifário</a:t>
          </a:r>
        </a:p>
      </dgm:t>
    </dgm:pt>
    <dgm:pt modelId="{13979B84-E5E5-424A-A062-587857EA4CEC}" type="parTrans" cxnId="{645CAF98-EAC2-4E88-9507-2ACAB4464C2F}">
      <dgm:prSet/>
      <dgm:spPr/>
      <dgm:t>
        <a:bodyPr/>
        <a:lstStyle/>
        <a:p>
          <a:endParaRPr lang="pt-BR"/>
        </a:p>
      </dgm:t>
    </dgm:pt>
    <dgm:pt modelId="{82DBF8C2-2792-4A80-8B3B-259903DF84B2}" type="sibTrans" cxnId="{645CAF98-EAC2-4E88-9507-2ACAB4464C2F}">
      <dgm:prSet/>
      <dgm:spPr/>
      <dgm:t>
        <a:bodyPr/>
        <a:lstStyle/>
        <a:p>
          <a:endParaRPr lang="pt-BR"/>
        </a:p>
      </dgm:t>
    </dgm:pt>
    <dgm:pt modelId="{D03D307C-74DF-42FA-BB0E-47DC2A2A76CD}" type="pres">
      <dgm:prSet presAssocID="{71F43DF4-173D-4386-B88C-1B669EF9C930}" presName="Name0" presStyleCnt="0">
        <dgm:presLayoutVars>
          <dgm:dir/>
          <dgm:animLvl val="lvl"/>
          <dgm:resizeHandles val="exact"/>
        </dgm:presLayoutVars>
      </dgm:prSet>
      <dgm:spPr/>
    </dgm:pt>
    <dgm:pt modelId="{D98E94F5-6218-4DBC-87B3-08F8B1C953CA}" type="pres">
      <dgm:prSet presAssocID="{E8EF8F3C-3580-42A7-8269-B740951E8B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6E54C99-97F3-4D04-B25F-22E3ECB10957}" type="pres">
      <dgm:prSet presAssocID="{67DF6C9B-8E89-41A3-9BF9-CA791AB533B0}" presName="parTxOnlySpace" presStyleCnt="0"/>
      <dgm:spPr/>
    </dgm:pt>
    <dgm:pt modelId="{441CABBB-D387-4261-8D59-66FE28B417E2}" type="pres">
      <dgm:prSet presAssocID="{067F2CA6-D0BD-46A8-AFBB-B5358879BEB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328827-F52C-4264-8023-2EC86FD79AF9}" type="pres">
      <dgm:prSet presAssocID="{B9371060-61B2-48B8-B96C-4868CDC90923}" presName="parTxOnlySpace" presStyleCnt="0"/>
      <dgm:spPr/>
    </dgm:pt>
    <dgm:pt modelId="{68EE8989-AB07-466D-B4B3-9FF2F963897F}" type="pres">
      <dgm:prSet presAssocID="{37AECB4F-00B0-49C3-BA83-963EEE8CFB5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19FDC7-7C63-462A-9D51-E3962F1541B6}" type="pres">
      <dgm:prSet presAssocID="{45275710-B7DC-45F3-9FA9-8D3308D2D162}" presName="parTxOnlySpace" presStyleCnt="0"/>
      <dgm:spPr/>
    </dgm:pt>
    <dgm:pt modelId="{934A614D-E46D-4D0F-B9EB-2F1490A0C5B3}" type="pres">
      <dgm:prSet presAssocID="{785B1B3E-E564-4B62-8FD5-36FFEEF5DD6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9690952-9BEE-4506-A0B7-E661FB7B31F7}" type="pres">
      <dgm:prSet presAssocID="{70F6D440-58B2-42B9-BFC7-54BCFB7D00B0}" presName="parTxOnlySpace" presStyleCnt="0"/>
      <dgm:spPr/>
    </dgm:pt>
    <dgm:pt modelId="{BB6B5EE1-C12A-4164-8439-DE697EC7AE16}" type="pres">
      <dgm:prSet presAssocID="{26F10597-8990-4F84-92BD-6F51CAAE83E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867F09-393F-4919-ADFB-FC6FF3C952E8}" type="presOf" srcId="{26F10597-8990-4F84-92BD-6F51CAAE83E5}" destId="{BB6B5EE1-C12A-4164-8439-DE697EC7AE16}" srcOrd="0" destOrd="0" presId="urn:microsoft.com/office/officeart/2005/8/layout/chevron1"/>
    <dgm:cxn modelId="{5F16C42F-0612-4149-AF95-0842916F82BC}" srcId="{71F43DF4-173D-4386-B88C-1B669EF9C930}" destId="{37AECB4F-00B0-49C3-BA83-963EEE8CFB50}" srcOrd="2" destOrd="0" parTransId="{4DA16FDD-4CDA-4EF2-BC28-FE1950C5B537}" sibTransId="{45275710-B7DC-45F3-9FA9-8D3308D2D162}"/>
    <dgm:cxn modelId="{74377433-BF82-4CD5-AE45-E6F9A2B82DBB}" type="presOf" srcId="{785B1B3E-E564-4B62-8FD5-36FFEEF5DD66}" destId="{934A614D-E46D-4D0F-B9EB-2F1490A0C5B3}" srcOrd="0" destOrd="0" presId="urn:microsoft.com/office/officeart/2005/8/layout/chevron1"/>
    <dgm:cxn modelId="{D3958F47-4EBE-4F2F-A192-792A0A8D65B4}" type="presOf" srcId="{067F2CA6-D0BD-46A8-AFBB-B5358879BEB7}" destId="{441CABBB-D387-4261-8D59-66FE28B417E2}" srcOrd="0" destOrd="0" presId="urn:microsoft.com/office/officeart/2005/8/layout/chevron1"/>
    <dgm:cxn modelId="{8EEA1251-4897-4025-9956-0C96AC107B00}" srcId="{71F43DF4-173D-4386-B88C-1B669EF9C930}" destId="{067F2CA6-D0BD-46A8-AFBB-B5358879BEB7}" srcOrd="1" destOrd="0" parTransId="{77039BBC-25F1-4A75-88F4-99C2A4D1ADC5}" sibTransId="{B9371060-61B2-48B8-B96C-4868CDC90923}"/>
    <dgm:cxn modelId="{26534C97-02B0-4CE9-9293-827A6CDBEB98}" srcId="{71F43DF4-173D-4386-B88C-1B669EF9C930}" destId="{785B1B3E-E564-4B62-8FD5-36FFEEF5DD66}" srcOrd="3" destOrd="0" parTransId="{223604F6-AC85-455A-869E-8F6193E3FB40}" sibTransId="{70F6D440-58B2-42B9-BFC7-54BCFB7D00B0}"/>
    <dgm:cxn modelId="{645CAF98-EAC2-4E88-9507-2ACAB4464C2F}" srcId="{71F43DF4-173D-4386-B88C-1B669EF9C930}" destId="{26F10597-8990-4F84-92BD-6F51CAAE83E5}" srcOrd="4" destOrd="0" parTransId="{13979B84-E5E5-424A-A062-587857EA4CEC}" sibTransId="{82DBF8C2-2792-4A80-8B3B-259903DF84B2}"/>
    <dgm:cxn modelId="{DCC820BE-A38D-4E92-8D7E-6CBAC0544360}" type="presOf" srcId="{37AECB4F-00B0-49C3-BA83-963EEE8CFB50}" destId="{68EE8989-AB07-466D-B4B3-9FF2F963897F}" srcOrd="0" destOrd="0" presId="urn:microsoft.com/office/officeart/2005/8/layout/chevron1"/>
    <dgm:cxn modelId="{55C4C8C1-B1E2-4A62-9D0B-B38A78B165A1}" srcId="{71F43DF4-173D-4386-B88C-1B669EF9C930}" destId="{E8EF8F3C-3580-42A7-8269-B740951E8B11}" srcOrd="0" destOrd="0" parTransId="{2AB049A4-7CBA-4317-A0FB-0496BCE65FD8}" sibTransId="{67DF6C9B-8E89-41A3-9BF9-CA791AB533B0}"/>
    <dgm:cxn modelId="{C6F1E8CA-25E4-4985-A225-17189500CB2A}" type="presOf" srcId="{E8EF8F3C-3580-42A7-8269-B740951E8B11}" destId="{D98E94F5-6218-4DBC-87B3-08F8B1C953CA}" srcOrd="0" destOrd="0" presId="urn:microsoft.com/office/officeart/2005/8/layout/chevron1"/>
    <dgm:cxn modelId="{7B1ED3D8-BD5E-450F-85F9-BBEA691A300F}" type="presOf" srcId="{71F43DF4-173D-4386-B88C-1B669EF9C930}" destId="{D03D307C-74DF-42FA-BB0E-47DC2A2A76CD}" srcOrd="0" destOrd="0" presId="urn:microsoft.com/office/officeart/2005/8/layout/chevron1"/>
    <dgm:cxn modelId="{89D2D71F-6B05-4DF0-B7F3-9C3BD34157E5}" type="presParOf" srcId="{D03D307C-74DF-42FA-BB0E-47DC2A2A76CD}" destId="{D98E94F5-6218-4DBC-87B3-08F8B1C953CA}" srcOrd="0" destOrd="0" presId="urn:microsoft.com/office/officeart/2005/8/layout/chevron1"/>
    <dgm:cxn modelId="{BD2AE6E8-0C5D-4D56-8EA2-90026ED3D051}" type="presParOf" srcId="{D03D307C-74DF-42FA-BB0E-47DC2A2A76CD}" destId="{66E54C99-97F3-4D04-B25F-22E3ECB10957}" srcOrd="1" destOrd="0" presId="urn:microsoft.com/office/officeart/2005/8/layout/chevron1"/>
    <dgm:cxn modelId="{99AD127E-3E7A-442F-84EA-9A42444BAC21}" type="presParOf" srcId="{D03D307C-74DF-42FA-BB0E-47DC2A2A76CD}" destId="{441CABBB-D387-4261-8D59-66FE28B417E2}" srcOrd="2" destOrd="0" presId="urn:microsoft.com/office/officeart/2005/8/layout/chevron1"/>
    <dgm:cxn modelId="{C77A295D-0330-42E5-A1D1-B753AD3FC1AF}" type="presParOf" srcId="{D03D307C-74DF-42FA-BB0E-47DC2A2A76CD}" destId="{91328827-F52C-4264-8023-2EC86FD79AF9}" srcOrd="3" destOrd="0" presId="urn:microsoft.com/office/officeart/2005/8/layout/chevron1"/>
    <dgm:cxn modelId="{5F227DF6-A313-4CB7-9FA5-4AC74F003C20}" type="presParOf" srcId="{D03D307C-74DF-42FA-BB0E-47DC2A2A76CD}" destId="{68EE8989-AB07-466D-B4B3-9FF2F963897F}" srcOrd="4" destOrd="0" presId="urn:microsoft.com/office/officeart/2005/8/layout/chevron1"/>
    <dgm:cxn modelId="{C5A9F31F-0C8F-4915-A3EF-7C92B9131423}" type="presParOf" srcId="{D03D307C-74DF-42FA-BB0E-47DC2A2A76CD}" destId="{5219FDC7-7C63-462A-9D51-E3962F1541B6}" srcOrd="5" destOrd="0" presId="urn:microsoft.com/office/officeart/2005/8/layout/chevron1"/>
    <dgm:cxn modelId="{00B6ACDD-3C56-4594-8FA8-F6A553A91E34}" type="presParOf" srcId="{D03D307C-74DF-42FA-BB0E-47DC2A2A76CD}" destId="{934A614D-E46D-4D0F-B9EB-2F1490A0C5B3}" srcOrd="6" destOrd="0" presId="urn:microsoft.com/office/officeart/2005/8/layout/chevron1"/>
    <dgm:cxn modelId="{44D23EED-4AD2-4BB7-B913-7F308A829AB5}" type="presParOf" srcId="{D03D307C-74DF-42FA-BB0E-47DC2A2A76CD}" destId="{69690952-9BEE-4506-A0B7-E661FB7B31F7}" srcOrd="7" destOrd="0" presId="urn:microsoft.com/office/officeart/2005/8/layout/chevron1"/>
    <dgm:cxn modelId="{277079DF-DA14-4B0A-864B-E3C34B5AC9AD}" type="presParOf" srcId="{D03D307C-74DF-42FA-BB0E-47DC2A2A76CD}" destId="{BB6B5EE1-C12A-4164-8439-DE697EC7AE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43DF4-173D-4386-B88C-1B669EF9C9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EF8F3C-3580-42A7-8269-B740951E8B11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gm:t>
    </dgm:pt>
    <dgm:pt modelId="{2AB049A4-7CBA-4317-A0FB-0496BCE65FD8}" type="parTrans" cxnId="{55C4C8C1-B1E2-4A62-9D0B-B38A78B165A1}">
      <dgm:prSet/>
      <dgm:spPr/>
      <dgm:t>
        <a:bodyPr/>
        <a:lstStyle/>
        <a:p>
          <a:endParaRPr lang="pt-BR"/>
        </a:p>
      </dgm:t>
    </dgm:pt>
    <dgm:pt modelId="{67DF6C9B-8E89-41A3-9BF9-CA791AB533B0}" type="sibTrans" cxnId="{55C4C8C1-B1E2-4A62-9D0B-B38A78B165A1}">
      <dgm:prSet/>
      <dgm:spPr/>
      <dgm:t>
        <a:bodyPr/>
        <a:lstStyle/>
        <a:p>
          <a:endParaRPr lang="pt-BR"/>
        </a:p>
      </dgm:t>
    </dgm:pt>
    <dgm:pt modelId="{067F2CA6-D0BD-46A8-AFBB-B5358879BEB7}">
      <dgm:prSet phldrT="[Texto]"/>
      <dgm:spPr>
        <a:solidFill>
          <a:srgbClr val="396173"/>
        </a:solidFill>
      </dgm:spPr>
      <dgm:t>
        <a:bodyPr/>
        <a:lstStyle/>
        <a:p>
          <a:r>
            <a:rPr lang="pt-BR" dirty="0"/>
            <a:t>Balanço de massa</a:t>
          </a:r>
        </a:p>
      </dgm:t>
    </dgm:pt>
    <dgm:pt modelId="{77039BBC-25F1-4A75-88F4-99C2A4D1ADC5}" type="parTrans" cxnId="{8EEA1251-4897-4025-9956-0C96AC107B00}">
      <dgm:prSet/>
      <dgm:spPr/>
      <dgm:t>
        <a:bodyPr/>
        <a:lstStyle/>
        <a:p>
          <a:endParaRPr lang="pt-BR"/>
        </a:p>
      </dgm:t>
    </dgm:pt>
    <dgm:pt modelId="{B9371060-61B2-48B8-B96C-4868CDC90923}" type="sibTrans" cxnId="{8EEA1251-4897-4025-9956-0C96AC107B00}">
      <dgm:prSet/>
      <dgm:spPr/>
      <dgm:t>
        <a:bodyPr/>
        <a:lstStyle/>
        <a:p>
          <a:endParaRPr lang="pt-BR"/>
        </a:p>
      </dgm:t>
    </dgm:pt>
    <dgm:pt modelId="{37AECB4F-00B0-49C3-BA83-963EEE8CFB50}">
      <dgm:prSet phldrT="[Texto]"/>
      <dgm:spPr/>
      <dgm:t>
        <a:bodyPr/>
        <a:lstStyle/>
        <a:p>
          <a:r>
            <a:rPr lang="pt-BR" dirty="0"/>
            <a:t>Disposição Final - Meta</a:t>
          </a:r>
        </a:p>
      </dgm:t>
    </dgm:pt>
    <dgm:pt modelId="{4DA16FDD-4CDA-4EF2-BC28-FE1950C5B537}" type="parTrans" cxnId="{5F16C42F-0612-4149-AF95-0842916F82BC}">
      <dgm:prSet/>
      <dgm:spPr/>
      <dgm:t>
        <a:bodyPr/>
        <a:lstStyle/>
        <a:p>
          <a:endParaRPr lang="pt-BR"/>
        </a:p>
      </dgm:t>
    </dgm:pt>
    <dgm:pt modelId="{45275710-B7DC-45F3-9FA9-8D3308D2D162}" type="sibTrans" cxnId="{5F16C42F-0612-4149-AF95-0842916F82BC}">
      <dgm:prSet/>
      <dgm:spPr/>
      <dgm:t>
        <a:bodyPr/>
        <a:lstStyle/>
        <a:p>
          <a:endParaRPr lang="pt-BR"/>
        </a:p>
      </dgm:t>
    </dgm:pt>
    <dgm:pt modelId="{785B1B3E-E564-4B62-8FD5-36FFEEF5DD66}">
      <dgm:prSet phldrT="[Texto]"/>
      <dgm:spPr/>
      <dgm:t>
        <a:bodyPr/>
        <a:lstStyle/>
        <a:p>
          <a:r>
            <a:rPr lang="pt-BR" dirty="0"/>
            <a:t>Fluxo de Caixa</a:t>
          </a:r>
        </a:p>
      </dgm:t>
    </dgm:pt>
    <dgm:pt modelId="{223604F6-AC85-455A-869E-8F6193E3FB40}" type="parTrans" cxnId="{26534C97-02B0-4CE9-9293-827A6CDBEB98}">
      <dgm:prSet/>
      <dgm:spPr/>
      <dgm:t>
        <a:bodyPr/>
        <a:lstStyle/>
        <a:p>
          <a:endParaRPr lang="pt-BR"/>
        </a:p>
      </dgm:t>
    </dgm:pt>
    <dgm:pt modelId="{70F6D440-58B2-42B9-BFC7-54BCFB7D00B0}" type="sibTrans" cxnId="{26534C97-02B0-4CE9-9293-827A6CDBEB98}">
      <dgm:prSet/>
      <dgm:spPr/>
      <dgm:t>
        <a:bodyPr/>
        <a:lstStyle/>
        <a:p>
          <a:endParaRPr lang="pt-BR"/>
        </a:p>
      </dgm:t>
    </dgm:pt>
    <dgm:pt modelId="{26F10597-8990-4F84-92BD-6F51CAAE83E5}">
      <dgm:prSet phldrT="[Texto]"/>
      <dgm:spPr/>
      <dgm:t>
        <a:bodyPr/>
        <a:lstStyle/>
        <a:p>
          <a:r>
            <a:rPr lang="pt-BR" dirty="0"/>
            <a:t>Quadro Tarifário</a:t>
          </a:r>
        </a:p>
      </dgm:t>
    </dgm:pt>
    <dgm:pt modelId="{13979B84-E5E5-424A-A062-587857EA4CEC}" type="parTrans" cxnId="{645CAF98-EAC2-4E88-9507-2ACAB4464C2F}">
      <dgm:prSet/>
      <dgm:spPr/>
      <dgm:t>
        <a:bodyPr/>
        <a:lstStyle/>
        <a:p>
          <a:endParaRPr lang="pt-BR"/>
        </a:p>
      </dgm:t>
    </dgm:pt>
    <dgm:pt modelId="{82DBF8C2-2792-4A80-8B3B-259903DF84B2}" type="sibTrans" cxnId="{645CAF98-EAC2-4E88-9507-2ACAB4464C2F}">
      <dgm:prSet/>
      <dgm:spPr/>
      <dgm:t>
        <a:bodyPr/>
        <a:lstStyle/>
        <a:p>
          <a:endParaRPr lang="pt-BR"/>
        </a:p>
      </dgm:t>
    </dgm:pt>
    <dgm:pt modelId="{D03D307C-74DF-42FA-BB0E-47DC2A2A76CD}" type="pres">
      <dgm:prSet presAssocID="{71F43DF4-173D-4386-B88C-1B669EF9C930}" presName="Name0" presStyleCnt="0">
        <dgm:presLayoutVars>
          <dgm:dir/>
          <dgm:animLvl val="lvl"/>
          <dgm:resizeHandles val="exact"/>
        </dgm:presLayoutVars>
      </dgm:prSet>
      <dgm:spPr/>
    </dgm:pt>
    <dgm:pt modelId="{D98E94F5-6218-4DBC-87B3-08F8B1C953CA}" type="pres">
      <dgm:prSet presAssocID="{E8EF8F3C-3580-42A7-8269-B740951E8B11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2976" y="663971"/>
          <a:ext cx="2649140" cy="1059656"/>
        </a:xfrm>
        <a:prstGeom prst="chevron">
          <a:avLst/>
        </a:prstGeom>
      </dgm:spPr>
    </dgm:pt>
    <dgm:pt modelId="{66E54C99-97F3-4D04-B25F-22E3ECB10957}" type="pres">
      <dgm:prSet presAssocID="{67DF6C9B-8E89-41A3-9BF9-CA791AB533B0}" presName="parTxOnlySpace" presStyleCnt="0"/>
      <dgm:spPr/>
    </dgm:pt>
    <dgm:pt modelId="{441CABBB-D387-4261-8D59-66FE28B417E2}" type="pres">
      <dgm:prSet presAssocID="{067F2CA6-D0BD-46A8-AFBB-B5358879BEB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328827-F52C-4264-8023-2EC86FD79AF9}" type="pres">
      <dgm:prSet presAssocID="{B9371060-61B2-48B8-B96C-4868CDC90923}" presName="parTxOnlySpace" presStyleCnt="0"/>
      <dgm:spPr/>
    </dgm:pt>
    <dgm:pt modelId="{68EE8989-AB07-466D-B4B3-9FF2F963897F}" type="pres">
      <dgm:prSet presAssocID="{37AECB4F-00B0-49C3-BA83-963EEE8CFB5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19FDC7-7C63-462A-9D51-E3962F1541B6}" type="pres">
      <dgm:prSet presAssocID="{45275710-B7DC-45F3-9FA9-8D3308D2D162}" presName="parTxOnlySpace" presStyleCnt="0"/>
      <dgm:spPr/>
    </dgm:pt>
    <dgm:pt modelId="{934A614D-E46D-4D0F-B9EB-2F1490A0C5B3}" type="pres">
      <dgm:prSet presAssocID="{785B1B3E-E564-4B62-8FD5-36FFEEF5DD6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9690952-9BEE-4506-A0B7-E661FB7B31F7}" type="pres">
      <dgm:prSet presAssocID="{70F6D440-58B2-42B9-BFC7-54BCFB7D00B0}" presName="parTxOnlySpace" presStyleCnt="0"/>
      <dgm:spPr/>
    </dgm:pt>
    <dgm:pt modelId="{BB6B5EE1-C12A-4164-8439-DE697EC7AE16}" type="pres">
      <dgm:prSet presAssocID="{26F10597-8990-4F84-92BD-6F51CAAE83E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867F09-393F-4919-ADFB-FC6FF3C952E8}" type="presOf" srcId="{26F10597-8990-4F84-92BD-6F51CAAE83E5}" destId="{BB6B5EE1-C12A-4164-8439-DE697EC7AE16}" srcOrd="0" destOrd="0" presId="urn:microsoft.com/office/officeart/2005/8/layout/chevron1"/>
    <dgm:cxn modelId="{5F16C42F-0612-4149-AF95-0842916F82BC}" srcId="{71F43DF4-173D-4386-B88C-1B669EF9C930}" destId="{37AECB4F-00B0-49C3-BA83-963EEE8CFB50}" srcOrd="2" destOrd="0" parTransId="{4DA16FDD-4CDA-4EF2-BC28-FE1950C5B537}" sibTransId="{45275710-B7DC-45F3-9FA9-8D3308D2D162}"/>
    <dgm:cxn modelId="{74377433-BF82-4CD5-AE45-E6F9A2B82DBB}" type="presOf" srcId="{785B1B3E-E564-4B62-8FD5-36FFEEF5DD66}" destId="{934A614D-E46D-4D0F-B9EB-2F1490A0C5B3}" srcOrd="0" destOrd="0" presId="urn:microsoft.com/office/officeart/2005/8/layout/chevron1"/>
    <dgm:cxn modelId="{D3958F47-4EBE-4F2F-A192-792A0A8D65B4}" type="presOf" srcId="{067F2CA6-D0BD-46A8-AFBB-B5358879BEB7}" destId="{441CABBB-D387-4261-8D59-66FE28B417E2}" srcOrd="0" destOrd="0" presId="urn:microsoft.com/office/officeart/2005/8/layout/chevron1"/>
    <dgm:cxn modelId="{8EEA1251-4897-4025-9956-0C96AC107B00}" srcId="{71F43DF4-173D-4386-B88C-1B669EF9C930}" destId="{067F2CA6-D0BD-46A8-AFBB-B5358879BEB7}" srcOrd="1" destOrd="0" parTransId="{77039BBC-25F1-4A75-88F4-99C2A4D1ADC5}" sibTransId="{B9371060-61B2-48B8-B96C-4868CDC90923}"/>
    <dgm:cxn modelId="{26534C97-02B0-4CE9-9293-827A6CDBEB98}" srcId="{71F43DF4-173D-4386-B88C-1B669EF9C930}" destId="{785B1B3E-E564-4B62-8FD5-36FFEEF5DD66}" srcOrd="3" destOrd="0" parTransId="{223604F6-AC85-455A-869E-8F6193E3FB40}" sibTransId="{70F6D440-58B2-42B9-BFC7-54BCFB7D00B0}"/>
    <dgm:cxn modelId="{645CAF98-EAC2-4E88-9507-2ACAB4464C2F}" srcId="{71F43DF4-173D-4386-B88C-1B669EF9C930}" destId="{26F10597-8990-4F84-92BD-6F51CAAE83E5}" srcOrd="4" destOrd="0" parTransId="{13979B84-E5E5-424A-A062-587857EA4CEC}" sibTransId="{82DBF8C2-2792-4A80-8B3B-259903DF84B2}"/>
    <dgm:cxn modelId="{DCC820BE-A38D-4E92-8D7E-6CBAC0544360}" type="presOf" srcId="{37AECB4F-00B0-49C3-BA83-963EEE8CFB50}" destId="{68EE8989-AB07-466D-B4B3-9FF2F963897F}" srcOrd="0" destOrd="0" presId="urn:microsoft.com/office/officeart/2005/8/layout/chevron1"/>
    <dgm:cxn modelId="{55C4C8C1-B1E2-4A62-9D0B-B38A78B165A1}" srcId="{71F43DF4-173D-4386-B88C-1B669EF9C930}" destId="{E8EF8F3C-3580-42A7-8269-B740951E8B11}" srcOrd="0" destOrd="0" parTransId="{2AB049A4-7CBA-4317-A0FB-0496BCE65FD8}" sibTransId="{67DF6C9B-8E89-41A3-9BF9-CA791AB533B0}"/>
    <dgm:cxn modelId="{C6F1E8CA-25E4-4985-A225-17189500CB2A}" type="presOf" srcId="{E8EF8F3C-3580-42A7-8269-B740951E8B11}" destId="{D98E94F5-6218-4DBC-87B3-08F8B1C953CA}" srcOrd="0" destOrd="0" presId="urn:microsoft.com/office/officeart/2005/8/layout/chevron1"/>
    <dgm:cxn modelId="{7B1ED3D8-BD5E-450F-85F9-BBEA691A300F}" type="presOf" srcId="{71F43DF4-173D-4386-B88C-1B669EF9C930}" destId="{D03D307C-74DF-42FA-BB0E-47DC2A2A76CD}" srcOrd="0" destOrd="0" presId="urn:microsoft.com/office/officeart/2005/8/layout/chevron1"/>
    <dgm:cxn modelId="{89D2D71F-6B05-4DF0-B7F3-9C3BD34157E5}" type="presParOf" srcId="{D03D307C-74DF-42FA-BB0E-47DC2A2A76CD}" destId="{D98E94F5-6218-4DBC-87B3-08F8B1C953CA}" srcOrd="0" destOrd="0" presId="urn:microsoft.com/office/officeart/2005/8/layout/chevron1"/>
    <dgm:cxn modelId="{BD2AE6E8-0C5D-4D56-8EA2-90026ED3D051}" type="presParOf" srcId="{D03D307C-74DF-42FA-BB0E-47DC2A2A76CD}" destId="{66E54C99-97F3-4D04-B25F-22E3ECB10957}" srcOrd="1" destOrd="0" presId="urn:microsoft.com/office/officeart/2005/8/layout/chevron1"/>
    <dgm:cxn modelId="{99AD127E-3E7A-442F-84EA-9A42444BAC21}" type="presParOf" srcId="{D03D307C-74DF-42FA-BB0E-47DC2A2A76CD}" destId="{441CABBB-D387-4261-8D59-66FE28B417E2}" srcOrd="2" destOrd="0" presId="urn:microsoft.com/office/officeart/2005/8/layout/chevron1"/>
    <dgm:cxn modelId="{C77A295D-0330-42E5-A1D1-B753AD3FC1AF}" type="presParOf" srcId="{D03D307C-74DF-42FA-BB0E-47DC2A2A76CD}" destId="{91328827-F52C-4264-8023-2EC86FD79AF9}" srcOrd="3" destOrd="0" presId="urn:microsoft.com/office/officeart/2005/8/layout/chevron1"/>
    <dgm:cxn modelId="{5F227DF6-A313-4CB7-9FA5-4AC74F003C20}" type="presParOf" srcId="{D03D307C-74DF-42FA-BB0E-47DC2A2A76CD}" destId="{68EE8989-AB07-466D-B4B3-9FF2F963897F}" srcOrd="4" destOrd="0" presId="urn:microsoft.com/office/officeart/2005/8/layout/chevron1"/>
    <dgm:cxn modelId="{C5A9F31F-0C8F-4915-A3EF-7C92B9131423}" type="presParOf" srcId="{D03D307C-74DF-42FA-BB0E-47DC2A2A76CD}" destId="{5219FDC7-7C63-462A-9D51-E3962F1541B6}" srcOrd="5" destOrd="0" presId="urn:microsoft.com/office/officeart/2005/8/layout/chevron1"/>
    <dgm:cxn modelId="{00B6ACDD-3C56-4594-8FA8-F6A553A91E34}" type="presParOf" srcId="{D03D307C-74DF-42FA-BB0E-47DC2A2A76CD}" destId="{934A614D-E46D-4D0F-B9EB-2F1490A0C5B3}" srcOrd="6" destOrd="0" presId="urn:microsoft.com/office/officeart/2005/8/layout/chevron1"/>
    <dgm:cxn modelId="{44D23EED-4AD2-4BB7-B913-7F308A829AB5}" type="presParOf" srcId="{D03D307C-74DF-42FA-BB0E-47DC2A2A76CD}" destId="{69690952-9BEE-4506-A0B7-E661FB7B31F7}" srcOrd="7" destOrd="0" presId="urn:microsoft.com/office/officeart/2005/8/layout/chevron1"/>
    <dgm:cxn modelId="{277079DF-DA14-4B0A-864B-E3C34B5AC9AD}" type="presParOf" srcId="{D03D307C-74DF-42FA-BB0E-47DC2A2A76CD}" destId="{BB6B5EE1-C12A-4164-8439-DE697EC7AE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43DF4-173D-4386-B88C-1B669EF9C9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EF8F3C-3580-42A7-8269-B740951E8B11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gm:t>
    </dgm:pt>
    <dgm:pt modelId="{2AB049A4-7CBA-4317-A0FB-0496BCE65FD8}" type="parTrans" cxnId="{55C4C8C1-B1E2-4A62-9D0B-B38A78B165A1}">
      <dgm:prSet/>
      <dgm:spPr/>
      <dgm:t>
        <a:bodyPr/>
        <a:lstStyle/>
        <a:p>
          <a:endParaRPr lang="pt-BR"/>
        </a:p>
      </dgm:t>
    </dgm:pt>
    <dgm:pt modelId="{67DF6C9B-8E89-41A3-9BF9-CA791AB533B0}" type="sibTrans" cxnId="{55C4C8C1-B1E2-4A62-9D0B-B38A78B165A1}">
      <dgm:prSet/>
      <dgm:spPr/>
      <dgm:t>
        <a:bodyPr/>
        <a:lstStyle/>
        <a:p>
          <a:endParaRPr lang="pt-BR"/>
        </a:p>
      </dgm:t>
    </dgm:pt>
    <dgm:pt modelId="{067F2CA6-D0BD-46A8-AFBB-B5358879BEB7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gm:t>
    </dgm:pt>
    <dgm:pt modelId="{77039BBC-25F1-4A75-88F4-99C2A4D1ADC5}" type="parTrans" cxnId="{8EEA1251-4897-4025-9956-0C96AC107B00}">
      <dgm:prSet/>
      <dgm:spPr/>
      <dgm:t>
        <a:bodyPr/>
        <a:lstStyle/>
        <a:p>
          <a:endParaRPr lang="pt-BR"/>
        </a:p>
      </dgm:t>
    </dgm:pt>
    <dgm:pt modelId="{B9371060-61B2-48B8-B96C-4868CDC90923}" type="sibTrans" cxnId="{8EEA1251-4897-4025-9956-0C96AC107B00}">
      <dgm:prSet/>
      <dgm:spPr/>
      <dgm:t>
        <a:bodyPr/>
        <a:lstStyle/>
        <a:p>
          <a:endParaRPr lang="pt-BR"/>
        </a:p>
      </dgm:t>
    </dgm:pt>
    <dgm:pt modelId="{37AECB4F-00B0-49C3-BA83-963EEE8CFB50}">
      <dgm:prSet phldrT="[Texto]"/>
      <dgm:spPr>
        <a:solidFill>
          <a:srgbClr val="396173"/>
        </a:solidFill>
      </dgm:spPr>
      <dgm:t>
        <a:bodyPr/>
        <a:lstStyle/>
        <a:p>
          <a:r>
            <a:rPr lang="pt-BR" dirty="0"/>
            <a:t>Disposição Final - Meta</a:t>
          </a:r>
        </a:p>
      </dgm:t>
    </dgm:pt>
    <dgm:pt modelId="{4DA16FDD-4CDA-4EF2-BC28-FE1950C5B537}" type="parTrans" cxnId="{5F16C42F-0612-4149-AF95-0842916F82BC}">
      <dgm:prSet/>
      <dgm:spPr/>
      <dgm:t>
        <a:bodyPr/>
        <a:lstStyle/>
        <a:p>
          <a:endParaRPr lang="pt-BR"/>
        </a:p>
      </dgm:t>
    </dgm:pt>
    <dgm:pt modelId="{45275710-B7DC-45F3-9FA9-8D3308D2D162}" type="sibTrans" cxnId="{5F16C42F-0612-4149-AF95-0842916F82BC}">
      <dgm:prSet/>
      <dgm:spPr/>
      <dgm:t>
        <a:bodyPr/>
        <a:lstStyle/>
        <a:p>
          <a:endParaRPr lang="pt-BR"/>
        </a:p>
      </dgm:t>
    </dgm:pt>
    <dgm:pt modelId="{785B1B3E-E564-4B62-8FD5-36FFEEF5DD66}">
      <dgm:prSet phldrT="[Texto]"/>
      <dgm:spPr/>
      <dgm:t>
        <a:bodyPr/>
        <a:lstStyle/>
        <a:p>
          <a:r>
            <a:rPr lang="pt-BR" dirty="0"/>
            <a:t>Fluxo de Caixa</a:t>
          </a:r>
        </a:p>
      </dgm:t>
    </dgm:pt>
    <dgm:pt modelId="{223604F6-AC85-455A-869E-8F6193E3FB40}" type="parTrans" cxnId="{26534C97-02B0-4CE9-9293-827A6CDBEB98}">
      <dgm:prSet/>
      <dgm:spPr/>
      <dgm:t>
        <a:bodyPr/>
        <a:lstStyle/>
        <a:p>
          <a:endParaRPr lang="pt-BR"/>
        </a:p>
      </dgm:t>
    </dgm:pt>
    <dgm:pt modelId="{70F6D440-58B2-42B9-BFC7-54BCFB7D00B0}" type="sibTrans" cxnId="{26534C97-02B0-4CE9-9293-827A6CDBEB98}">
      <dgm:prSet/>
      <dgm:spPr/>
      <dgm:t>
        <a:bodyPr/>
        <a:lstStyle/>
        <a:p>
          <a:endParaRPr lang="pt-BR"/>
        </a:p>
      </dgm:t>
    </dgm:pt>
    <dgm:pt modelId="{26F10597-8990-4F84-92BD-6F51CAAE83E5}">
      <dgm:prSet phldrT="[Texto]"/>
      <dgm:spPr/>
      <dgm:t>
        <a:bodyPr/>
        <a:lstStyle/>
        <a:p>
          <a:r>
            <a:rPr lang="pt-BR" dirty="0"/>
            <a:t>Quadro Tarifário</a:t>
          </a:r>
        </a:p>
      </dgm:t>
    </dgm:pt>
    <dgm:pt modelId="{13979B84-E5E5-424A-A062-587857EA4CEC}" type="parTrans" cxnId="{645CAF98-EAC2-4E88-9507-2ACAB4464C2F}">
      <dgm:prSet/>
      <dgm:spPr/>
      <dgm:t>
        <a:bodyPr/>
        <a:lstStyle/>
        <a:p>
          <a:endParaRPr lang="pt-BR"/>
        </a:p>
      </dgm:t>
    </dgm:pt>
    <dgm:pt modelId="{82DBF8C2-2792-4A80-8B3B-259903DF84B2}" type="sibTrans" cxnId="{645CAF98-EAC2-4E88-9507-2ACAB4464C2F}">
      <dgm:prSet/>
      <dgm:spPr/>
      <dgm:t>
        <a:bodyPr/>
        <a:lstStyle/>
        <a:p>
          <a:endParaRPr lang="pt-BR"/>
        </a:p>
      </dgm:t>
    </dgm:pt>
    <dgm:pt modelId="{D03D307C-74DF-42FA-BB0E-47DC2A2A76CD}" type="pres">
      <dgm:prSet presAssocID="{71F43DF4-173D-4386-B88C-1B669EF9C930}" presName="Name0" presStyleCnt="0">
        <dgm:presLayoutVars>
          <dgm:dir/>
          <dgm:animLvl val="lvl"/>
          <dgm:resizeHandles val="exact"/>
        </dgm:presLayoutVars>
      </dgm:prSet>
      <dgm:spPr/>
    </dgm:pt>
    <dgm:pt modelId="{D98E94F5-6218-4DBC-87B3-08F8B1C953CA}" type="pres">
      <dgm:prSet presAssocID="{E8EF8F3C-3580-42A7-8269-B740951E8B11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2976" y="663971"/>
          <a:ext cx="2649140" cy="1059656"/>
        </a:xfrm>
        <a:prstGeom prst="chevron">
          <a:avLst/>
        </a:prstGeom>
      </dgm:spPr>
    </dgm:pt>
    <dgm:pt modelId="{66E54C99-97F3-4D04-B25F-22E3ECB10957}" type="pres">
      <dgm:prSet presAssocID="{67DF6C9B-8E89-41A3-9BF9-CA791AB533B0}" presName="parTxOnlySpace" presStyleCnt="0"/>
      <dgm:spPr/>
    </dgm:pt>
    <dgm:pt modelId="{441CABBB-D387-4261-8D59-66FE28B417E2}" type="pres">
      <dgm:prSet presAssocID="{067F2CA6-D0BD-46A8-AFBB-B5358879BEB7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2387203" y="663971"/>
          <a:ext cx="2649140" cy="1059656"/>
        </a:xfrm>
        <a:prstGeom prst="chevron">
          <a:avLst/>
        </a:prstGeom>
      </dgm:spPr>
    </dgm:pt>
    <dgm:pt modelId="{91328827-F52C-4264-8023-2EC86FD79AF9}" type="pres">
      <dgm:prSet presAssocID="{B9371060-61B2-48B8-B96C-4868CDC90923}" presName="parTxOnlySpace" presStyleCnt="0"/>
      <dgm:spPr/>
    </dgm:pt>
    <dgm:pt modelId="{68EE8989-AB07-466D-B4B3-9FF2F963897F}" type="pres">
      <dgm:prSet presAssocID="{37AECB4F-00B0-49C3-BA83-963EEE8CFB5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19FDC7-7C63-462A-9D51-E3962F1541B6}" type="pres">
      <dgm:prSet presAssocID="{45275710-B7DC-45F3-9FA9-8D3308D2D162}" presName="parTxOnlySpace" presStyleCnt="0"/>
      <dgm:spPr/>
    </dgm:pt>
    <dgm:pt modelId="{934A614D-E46D-4D0F-B9EB-2F1490A0C5B3}" type="pres">
      <dgm:prSet presAssocID="{785B1B3E-E564-4B62-8FD5-36FFEEF5DD6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9690952-9BEE-4506-A0B7-E661FB7B31F7}" type="pres">
      <dgm:prSet presAssocID="{70F6D440-58B2-42B9-BFC7-54BCFB7D00B0}" presName="parTxOnlySpace" presStyleCnt="0"/>
      <dgm:spPr/>
    </dgm:pt>
    <dgm:pt modelId="{BB6B5EE1-C12A-4164-8439-DE697EC7AE16}" type="pres">
      <dgm:prSet presAssocID="{26F10597-8990-4F84-92BD-6F51CAAE83E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867F09-393F-4919-ADFB-FC6FF3C952E8}" type="presOf" srcId="{26F10597-8990-4F84-92BD-6F51CAAE83E5}" destId="{BB6B5EE1-C12A-4164-8439-DE697EC7AE16}" srcOrd="0" destOrd="0" presId="urn:microsoft.com/office/officeart/2005/8/layout/chevron1"/>
    <dgm:cxn modelId="{5F16C42F-0612-4149-AF95-0842916F82BC}" srcId="{71F43DF4-173D-4386-B88C-1B669EF9C930}" destId="{37AECB4F-00B0-49C3-BA83-963EEE8CFB50}" srcOrd="2" destOrd="0" parTransId="{4DA16FDD-4CDA-4EF2-BC28-FE1950C5B537}" sibTransId="{45275710-B7DC-45F3-9FA9-8D3308D2D162}"/>
    <dgm:cxn modelId="{74377433-BF82-4CD5-AE45-E6F9A2B82DBB}" type="presOf" srcId="{785B1B3E-E564-4B62-8FD5-36FFEEF5DD66}" destId="{934A614D-E46D-4D0F-B9EB-2F1490A0C5B3}" srcOrd="0" destOrd="0" presId="urn:microsoft.com/office/officeart/2005/8/layout/chevron1"/>
    <dgm:cxn modelId="{D3958F47-4EBE-4F2F-A192-792A0A8D65B4}" type="presOf" srcId="{067F2CA6-D0BD-46A8-AFBB-B5358879BEB7}" destId="{441CABBB-D387-4261-8D59-66FE28B417E2}" srcOrd="0" destOrd="0" presId="urn:microsoft.com/office/officeart/2005/8/layout/chevron1"/>
    <dgm:cxn modelId="{8EEA1251-4897-4025-9956-0C96AC107B00}" srcId="{71F43DF4-173D-4386-B88C-1B669EF9C930}" destId="{067F2CA6-D0BD-46A8-AFBB-B5358879BEB7}" srcOrd="1" destOrd="0" parTransId="{77039BBC-25F1-4A75-88F4-99C2A4D1ADC5}" sibTransId="{B9371060-61B2-48B8-B96C-4868CDC90923}"/>
    <dgm:cxn modelId="{26534C97-02B0-4CE9-9293-827A6CDBEB98}" srcId="{71F43DF4-173D-4386-B88C-1B669EF9C930}" destId="{785B1B3E-E564-4B62-8FD5-36FFEEF5DD66}" srcOrd="3" destOrd="0" parTransId="{223604F6-AC85-455A-869E-8F6193E3FB40}" sibTransId="{70F6D440-58B2-42B9-BFC7-54BCFB7D00B0}"/>
    <dgm:cxn modelId="{645CAF98-EAC2-4E88-9507-2ACAB4464C2F}" srcId="{71F43DF4-173D-4386-B88C-1B669EF9C930}" destId="{26F10597-8990-4F84-92BD-6F51CAAE83E5}" srcOrd="4" destOrd="0" parTransId="{13979B84-E5E5-424A-A062-587857EA4CEC}" sibTransId="{82DBF8C2-2792-4A80-8B3B-259903DF84B2}"/>
    <dgm:cxn modelId="{DCC820BE-A38D-4E92-8D7E-6CBAC0544360}" type="presOf" srcId="{37AECB4F-00B0-49C3-BA83-963EEE8CFB50}" destId="{68EE8989-AB07-466D-B4B3-9FF2F963897F}" srcOrd="0" destOrd="0" presId="urn:microsoft.com/office/officeart/2005/8/layout/chevron1"/>
    <dgm:cxn modelId="{55C4C8C1-B1E2-4A62-9D0B-B38A78B165A1}" srcId="{71F43DF4-173D-4386-B88C-1B669EF9C930}" destId="{E8EF8F3C-3580-42A7-8269-B740951E8B11}" srcOrd="0" destOrd="0" parTransId="{2AB049A4-7CBA-4317-A0FB-0496BCE65FD8}" sibTransId="{67DF6C9B-8E89-41A3-9BF9-CA791AB533B0}"/>
    <dgm:cxn modelId="{C6F1E8CA-25E4-4985-A225-17189500CB2A}" type="presOf" srcId="{E8EF8F3C-3580-42A7-8269-B740951E8B11}" destId="{D98E94F5-6218-4DBC-87B3-08F8B1C953CA}" srcOrd="0" destOrd="0" presId="urn:microsoft.com/office/officeart/2005/8/layout/chevron1"/>
    <dgm:cxn modelId="{7B1ED3D8-BD5E-450F-85F9-BBEA691A300F}" type="presOf" srcId="{71F43DF4-173D-4386-B88C-1B669EF9C930}" destId="{D03D307C-74DF-42FA-BB0E-47DC2A2A76CD}" srcOrd="0" destOrd="0" presId="urn:microsoft.com/office/officeart/2005/8/layout/chevron1"/>
    <dgm:cxn modelId="{89D2D71F-6B05-4DF0-B7F3-9C3BD34157E5}" type="presParOf" srcId="{D03D307C-74DF-42FA-BB0E-47DC2A2A76CD}" destId="{D98E94F5-6218-4DBC-87B3-08F8B1C953CA}" srcOrd="0" destOrd="0" presId="urn:microsoft.com/office/officeart/2005/8/layout/chevron1"/>
    <dgm:cxn modelId="{BD2AE6E8-0C5D-4D56-8EA2-90026ED3D051}" type="presParOf" srcId="{D03D307C-74DF-42FA-BB0E-47DC2A2A76CD}" destId="{66E54C99-97F3-4D04-B25F-22E3ECB10957}" srcOrd="1" destOrd="0" presId="urn:microsoft.com/office/officeart/2005/8/layout/chevron1"/>
    <dgm:cxn modelId="{99AD127E-3E7A-442F-84EA-9A42444BAC21}" type="presParOf" srcId="{D03D307C-74DF-42FA-BB0E-47DC2A2A76CD}" destId="{441CABBB-D387-4261-8D59-66FE28B417E2}" srcOrd="2" destOrd="0" presId="urn:microsoft.com/office/officeart/2005/8/layout/chevron1"/>
    <dgm:cxn modelId="{C77A295D-0330-42E5-A1D1-B753AD3FC1AF}" type="presParOf" srcId="{D03D307C-74DF-42FA-BB0E-47DC2A2A76CD}" destId="{91328827-F52C-4264-8023-2EC86FD79AF9}" srcOrd="3" destOrd="0" presId="urn:microsoft.com/office/officeart/2005/8/layout/chevron1"/>
    <dgm:cxn modelId="{5F227DF6-A313-4CB7-9FA5-4AC74F003C20}" type="presParOf" srcId="{D03D307C-74DF-42FA-BB0E-47DC2A2A76CD}" destId="{68EE8989-AB07-466D-B4B3-9FF2F963897F}" srcOrd="4" destOrd="0" presId="urn:microsoft.com/office/officeart/2005/8/layout/chevron1"/>
    <dgm:cxn modelId="{C5A9F31F-0C8F-4915-A3EF-7C92B9131423}" type="presParOf" srcId="{D03D307C-74DF-42FA-BB0E-47DC2A2A76CD}" destId="{5219FDC7-7C63-462A-9D51-E3962F1541B6}" srcOrd="5" destOrd="0" presId="urn:microsoft.com/office/officeart/2005/8/layout/chevron1"/>
    <dgm:cxn modelId="{00B6ACDD-3C56-4594-8FA8-F6A553A91E34}" type="presParOf" srcId="{D03D307C-74DF-42FA-BB0E-47DC2A2A76CD}" destId="{934A614D-E46D-4D0F-B9EB-2F1490A0C5B3}" srcOrd="6" destOrd="0" presId="urn:microsoft.com/office/officeart/2005/8/layout/chevron1"/>
    <dgm:cxn modelId="{44D23EED-4AD2-4BB7-B913-7F308A829AB5}" type="presParOf" srcId="{D03D307C-74DF-42FA-BB0E-47DC2A2A76CD}" destId="{69690952-9BEE-4506-A0B7-E661FB7B31F7}" srcOrd="7" destOrd="0" presId="urn:microsoft.com/office/officeart/2005/8/layout/chevron1"/>
    <dgm:cxn modelId="{277079DF-DA14-4B0A-864B-E3C34B5AC9AD}" type="presParOf" srcId="{D03D307C-74DF-42FA-BB0E-47DC2A2A76CD}" destId="{BB6B5EE1-C12A-4164-8439-DE697EC7AE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43DF4-173D-4386-B88C-1B669EF9C9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EF8F3C-3580-42A7-8269-B740951E8B11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gm:t>
    </dgm:pt>
    <dgm:pt modelId="{2AB049A4-7CBA-4317-A0FB-0496BCE65FD8}" type="parTrans" cxnId="{55C4C8C1-B1E2-4A62-9D0B-B38A78B165A1}">
      <dgm:prSet/>
      <dgm:spPr/>
      <dgm:t>
        <a:bodyPr/>
        <a:lstStyle/>
        <a:p>
          <a:endParaRPr lang="pt-BR"/>
        </a:p>
      </dgm:t>
    </dgm:pt>
    <dgm:pt modelId="{67DF6C9B-8E89-41A3-9BF9-CA791AB533B0}" type="sibTrans" cxnId="{55C4C8C1-B1E2-4A62-9D0B-B38A78B165A1}">
      <dgm:prSet/>
      <dgm:spPr/>
      <dgm:t>
        <a:bodyPr/>
        <a:lstStyle/>
        <a:p>
          <a:endParaRPr lang="pt-BR"/>
        </a:p>
      </dgm:t>
    </dgm:pt>
    <dgm:pt modelId="{067F2CA6-D0BD-46A8-AFBB-B5358879BEB7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gm:t>
    </dgm:pt>
    <dgm:pt modelId="{77039BBC-25F1-4A75-88F4-99C2A4D1ADC5}" type="parTrans" cxnId="{8EEA1251-4897-4025-9956-0C96AC107B00}">
      <dgm:prSet/>
      <dgm:spPr/>
      <dgm:t>
        <a:bodyPr/>
        <a:lstStyle/>
        <a:p>
          <a:endParaRPr lang="pt-BR"/>
        </a:p>
      </dgm:t>
    </dgm:pt>
    <dgm:pt modelId="{B9371060-61B2-48B8-B96C-4868CDC90923}" type="sibTrans" cxnId="{8EEA1251-4897-4025-9956-0C96AC107B00}">
      <dgm:prSet/>
      <dgm:spPr/>
      <dgm:t>
        <a:bodyPr/>
        <a:lstStyle/>
        <a:p>
          <a:endParaRPr lang="pt-BR"/>
        </a:p>
      </dgm:t>
    </dgm:pt>
    <dgm:pt modelId="{37AECB4F-00B0-49C3-BA83-963EEE8CFB50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Disposição Final - Meta</a:t>
          </a:r>
        </a:p>
      </dgm:t>
    </dgm:pt>
    <dgm:pt modelId="{4DA16FDD-4CDA-4EF2-BC28-FE1950C5B537}" type="parTrans" cxnId="{5F16C42F-0612-4149-AF95-0842916F82BC}">
      <dgm:prSet/>
      <dgm:spPr/>
      <dgm:t>
        <a:bodyPr/>
        <a:lstStyle/>
        <a:p>
          <a:endParaRPr lang="pt-BR"/>
        </a:p>
      </dgm:t>
    </dgm:pt>
    <dgm:pt modelId="{45275710-B7DC-45F3-9FA9-8D3308D2D162}" type="sibTrans" cxnId="{5F16C42F-0612-4149-AF95-0842916F82BC}">
      <dgm:prSet/>
      <dgm:spPr/>
      <dgm:t>
        <a:bodyPr/>
        <a:lstStyle/>
        <a:p>
          <a:endParaRPr lang="pt-BR"/>
        </a:p>
      </dgm:t>
    </dgm:pt>
    <dgm:pt modelId="{785B1B3E-E564-4B62-8FD5-36FFEEF5DD66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300" dirty="0"/>
            <a:t>Fluxo de Caixa</a:t>
          </a:r>
        </a:p>
      </dgm:t>
    </dgm:pt>
    <dgm:pt modelId="{223604F6-AC85-455A-869E-8F6193E3FB40}" type="parTrans" cxnId="{26534C97-02B0-4CE9-9293-827A6CDBEB98}">
      <dgm:prSet/>
      <dgm:spPr/>
      <dgm:t>
        <a:bodyPr/>
        <a:lstStyle/>
        <a:p>
          <a:endParaRPr lang="pt-BR"/>
        </a:p>
      </dgm:t>
    </dgm:pt>
    <dgm:pt modelId="{70F6D440-58B2-42B9-BFC7-54BCFB7D00B0}" type="sibTrans" cxnId="{26534C97-02B0-4CE9-9293-827A6CDBEB98}">
      <dgm:prSet/>
      <dgm:spPr/>
      <dgm:t>
        <a:bodyPr/>
        <a:lstStyle/>
        <a:p>
          <a:endParaRPr lang="pt-BR"/>
        </a:p>
      </dgm:t>
    </dgm:pt>
    <dgm:pt modelId="{26F10597-8990-4F84-92BD-6F51CAAE83E5}">
      <dgm:prSet phldrT="[Texto]" custT="1"/>
      <dgm:spPr/>
      <dgm:t>
        <a:bodyPr/>
        <a:lstStyle/>
        <a:p>
          <a:r>
            <a:rPr lang="pt-BR" sz="2300" dirty="0"/>
            <a:t>Quadro Tarifário</a:t>
          </a:r>
        </a:p>
      </dgm:t>
    </dgm:pt>
    <dgm:pt modelId="{13979B84-E5E5-424A-A062-587857EA4CEC}" type="parTrans" cxnId="{645CAF98-EAC2-4E88-9507-2ACAB4464C2F}">
      <dgm:prSet/>
      <dgm:spPr/>
      <dgm:t>
        <a:bodyPr/>
        <a:lstStyle/>
        <a:p>
          <a:endParaRPr lang="pt-BR"/>
        </a:p>
      </dgm:t>
    </dgm:pt>
    <dgm:pt modelId="{82DBF8C2-2792-4A80-8B3B-259903DF84B2}" type="sibTrans" cxnId="{645CAF98-EAC2-4E88-9507-2ACAB4464C2F}">
      <dgm:prSet/>
      <dgm:spPr/>
      <dgm:t>
        <a:bodyPr/>
        <a:lstStyle/>
        <a:p>
          <a:endParaRPr lang="pt-BR"/>
        </a:p>
      </dgm:t>
    </dgm:pt>
    <dgm:pt modelId="{D03D307C-74DF-42FA-BB0E-47DC2A2A76CD}" type="pres">
      <dgm:prSet presAssocID="{71F43DF4-173D-4386-B88C-1B669EF9C930}" presName="Name0" presStyleCnt="0">
        <dgm:presLayoutVars>
          <dgm:dir/>
          <dgm:animLvl val="lvl"/>
          <dgm:resizeHandles val="exact"/>
        </dgm:presLayoutVars>
      </dgm:prSet>
      <dgm:spPr/>
    </dgm:pt>
    <dgm:pt modelId="{D98E94F5-6218-4DBC-87B3-08F8B1C953CA}" type="pres">
      <dgm:prSet presAssocID="{E8EF8F3C-3580-42A7-8269-B740951E8B11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2976" y="663971"/>
          <a:ext cx="2649140" cy="1059656"/>
        </a:xfrm>
        <a:prstGeom prst="chevron">
          <a:avLst/>
        </a:prstGeom>
      </dgm:spPr>
    </dgm:pt>
    <dgm:pt modelId="{66E54C99-97F3-4D04-B25F-22E3ECB10957}" type="pres">
      <dgm:prSet presAssocID="{67DF6C9B-8E89-41A3-9BF9-CA791AB533B0}" presName="parTxOnlySpace" presStyleCnt="0"/>
      <dgm:spPr/>
    </dgm:pt>
    <dgm:pt modelId="{441CABBB-D387-4261-8D59-66FE28B417E2}" type="pres">
      <dgm:prSet presAssocID="{067F2CA6-D0BD-46A8-AFBB-B5358879BEB7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2387203" y="663971"/>
          <a:ext cx="2649140" cy="1059656"/>
        </a:xfrm>
        <a:prstGeom prst="chevron">
          <a:avLst/>
        </a:prstGeom>
      </dgm:spPr>
    </dgm:pt>
    <dgm:pt modelId="{91328827-F52C-4264-8023-2EC86FD79AF9}" type="pres">
      <dgm:prSet presAssocID="{B9371060-61B2-48B8-B96C-4868CDC90923}" presName="parTxOnlySpace" presStyleCnt="0"/>
      <dgm:spPr/>
    </dgm:pt>
    <dgm:pt modelId="{68EE8989-AB07-466D-B4B3-9FF2F963897F}" type="pres">
      <dgm:prSet presAssocID="{37AECB4F-00B0-49C3-BA83-963EEE8CFB50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4771429" y="663971"/>
          <a:ext cx="2649140" cy="1059656"/>
        </a:xfrm>
        <a:prstGeom prst="chevron">
          <a:avLst/>
        </a:prstGeom>
      </dgm:spPr>
    </dgm:pt>
    <dgm:pt modelId="{5219FDC7-7C63-462A-9D51-E3962F1541B6}" type="pres">
      <dgm:prSet presAssocID="{45275710-B7DC-45F3-9FA9-8D3308D2D162}" presName="parTxOnlySpace" presStyleCnt="0"/>
      <dgm:spPr/>
    </dgm:pt>
    <dgm:pt modelId="{934A614D-E46D-4D0F-B9EB-2F1490A0C5B3}" type="pres">
      <dgm:prSet presAssocID="{785B1B3E-E564-4B62-8FD5-36FFEEF5DD6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9690952-9BEE-4506-A0B7-E661FB7B31F7}" type="pres">
      <dgm:prSet presAssocID="{70F6D440-58B2-42B9-BFC7-54BCFB7D00B0}" presName="parTxOnlySpace" presStyleCnt="0"/>
      <dgm:spPr/>
    </dgm:pt>
    <dgm:pt modelId="{BB6B5EE1-C12A-4164-8439-DE697EC7AE16}" type="pres">
      <dgm:prSet presAssocID="{26F10597-8990-4F84-92BD-6F51CAAE83E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867F09-393F-4919-ADFB-FC6FF3C952E8}" type="presOf" srcId="{26F10597-8990-4F84-92BD-6F51CAAE83E5}" destId="{BB6B5EE1-C12A-4164-8439-DE697EC7AE16}" srcOrd="0" destOrd="0" presId="urn:microsoft.com/office/officeart/2005/8/layout/chevron1"/>
    <dgm:cxn modelId="{5F16C42F-0612-4149-AF95-0842916F82BC}" srcId="{71F43DF4-173D-4386-B88C-1B669EF9C930}" destId="{37AECB4F-00B0-49C3-BA83-963EEE8CFB50}" srcOrd="2" destOrd="0" parTransId="{4DA16FDD-4CDA-4EF2-BC28-FE1950C5B537}" sibTransId="{45275710-B7DC-45F3-9FA9-8D3308D2D162}"/>
    <dgm:cxn modelId="{74377433-BF82-4CD5-AE45-E6F9A2B82DBB}" type="presOf" srcId="{785B1B3E-E564-4B62-8FD5-36FFEEF5DD66}" destId="{934A614D-E46D-4D0F-B9EB-2F1490A0C5B3}" srcOrd="0" destOrd="0" presId="urn:microsoft.com/office/officeart/2005/8/layout/chevron1"/>
    <dgm:cxn modelId="{D3958F47-4EBE-4F2F-A192-792A0A8D65B4}" type="presOf" srcId="{067F2CA6-D0BD-46A8-AFBB-B5358879BEB7}" destId="{441CABBB-D387-4261-8D59-66FE28B417E2}" srcOrd="0" destOrd="0" presId="urn:microsoft.com/office/officeart/2005/8/layout/chevron1"/>
    <dgm:cxn modelId="{8EEA1251-4897-4025-9956-0C96AC107B00}" srcId="{71F43DF4-173D-4386-B88C-1B669EF9C930}" destId="{067F2CA6-D0BD-46A8-AFBB-B5358879BEB7}" srcOrd="1" destOrd="0" parTransId="{77039BBC-25F1-4A75-88F4-99C2A4D1ADC5}" sibTransId="{B9371060-61B2-48B8-B96C-4868CDC90923}"/>
    <dgm:cxn modelId="{26534C97-02B0-4CE9-9293-827A6CDBEB98}" srcId="{71F43DF4-173D-4386-B88C-1B669EF9C930}" destId="{785B1B3E-E564-4B62-8FD5-36FFEEF5DD66}" srcOrd="3" destOrd="0" parTransId="{223604F6-AC85-455A-869E-8F6193E3FB40}" sibTransId="{70F6D440-58B2-42B9-BFC7-54BCFB7D00B0}"/>
    <dgm:cxn modelId="{645CAF98-EAC2-4E88-9507-2ACAB4464C2F}" srcId="{71F43DF4-173D-4386-B88C-1B669EF9C930}" destId="{26F10597-8990-4F84-92BD-6F51CAAE83E5}" srcOrd="4" destOrd="0" parTransId="{13979B84-E5E5-424A-A062-587857EA4CEC}" sibTransId="{82DBF8C2-2792-4A80-8B3B-259903DF84B2}"/>
    <dgm:cxn modelId="{DCC820BE-A38D-4E92-8D7E-6CBAC0544360}" type="presOf" srcId="{37AECB4F-00B0-49C3-BA83-963EEE8CFB50}" destId="{68EE8989-AB07-466D-B4B3-9FF2F963897F}" srcOrd="0" destOrd="0" presId="urn:microsoft.com/office/officeart/2005/8/layout/chevron1"/>
    <dgm:cxn modelId="{55C4C8C1-B1E2-4A62-9D0B-B38A78B165A1}" srcId="{71F43DF4-173D-4386-B88C-1B669EF9C930}" destId="{E8EF8F3C-3580-42A7-8269-B740951E8B11}" srcOrd="0" destOrd="0" parTransId="{2AB049A4-7CBA-4317-A0FB-0496BCE65FD8}" sibTransId="{67DF6C9B-8E89-41A3-9BF9-CA791AB533B0}"/>
    <dgm:cxn modelId="{C6F1E8CA-25E4-4985-A225-17189500CB2A}" type="presOf" srcId="{E8EF8F3C-3580-42A7-8269-B740951E8B11}" destId="{D98E94F5-6218-4DBC-87B3-08F8B1C953CA}" srcOrd="0" destOrd="0" presId="urn:microsoft.com/office/officeart/2005/8/layout/chevron1"/>
    <dgm:cxn modelId="{7B1ED3D8-BD5E-450F-85F9-BBEA691A300F}" type="presOf" srcId="{71F43DF4-173D-4386-B88C-1B669EF9C930}" destId="{D03D307C-74DF-42FA-BB0E-47DC2A2A76CD}" srcOrd="0" destOrd="0" presId="urn:microsoft.com/office/officeart/2005/8/layout/chevron1"/>
    <dgm:cxn modelId="{89D2D71F-6B05-4DF0-B7F3-9C3BD34157E5}" type="presParOf" srcId="{D03D307C-74DF-42FA-BB0E-47DC2A2A76CD}" destId="{D98E94F5-6218-4DBC-87B3-08F8B1C953CA}" srcOrd="0" destOrd="0" presId="urn:microsoft.com/office/officeart/2005/8/layout/chevron1"/>
    <dgm:cxn modelId="{BD2AE6E8-0C5D-4D56-8EA2-90026ED3D051}" type="presParOf" srcId="{D03D307C-74DF-42FA-BB0E-47DC2A2A76CD}" destId="{66E54C99-97F3-4D04-B25F-22E3ECB10957}" srcOrd="1" destOrd="0" presId="urn:microsoft.com/office/officeart/2005/8/layout/chevron1"/>
    <dgm:cxn modelId="{99AD127E-3E7A-442F-84EA-9A42444BAC21}" type="presParOf" srcId="{D03D307C-74DF-42FA-BB0E-47DC2A2A76CD}" destId="{441CABBB-D387-4261-8D59-66FE28B417E2}" srcOrd="2" destOrd="0" presId="urn:microsoft.com/office/officeart/2005/8/layout/chevron1"/>
    <dgm:cxn modelId="{C77A295D-0330-42E5-A1D1-B753AD3FC1AF}" type="presParOf" srcId="{D03D307C-74DF-42FA-BB0E-47DC2A2A76CD}" destId="{91328827-F52C-4264-8023-2EC86FD79AF9}" srcOrd="3" destOrd="0" presId="urn:microsoft.com/office/officeart/2005/8/layout/chevron1"/>
    <dgm:cxn modelId="{5F227DF6-A313-4CB7-9FA5-4AC74F003C20}" type="presParOf" srcId="{D03D307C-74DF-42FA-BB0E-47DC2A2A76CD}" destId="{68EE8989-AB07-466D-B4B3-9FF2F963897F}" srcOrd="4" destOrd="0" presId="urn:microsoft.com/office/officeart/2005/8/layout/chevron1"/>
    <dgm:cxn modelId="{C5A9F31F-0C8F-4915-A3EF-7C92B9131423}" type="presParOf" srcId="{D03D307C-74DF-42FA-BB0E-47DC2A2A76CD}" destId="{5219FDC7-7C63-462A-9D51-E3962F1541B6}" srcOrd="5" destOrd="0" presId="urn:microsoft.com/office/officeart/2005/8/layout/chevron1"/>
    <dgm:cxn modelId="{00B6ACDD-3C56-4594-8FA8-F6A553A91E34}" type="presParOf" srcId="{D03D307C-74DF-42FA-BB0E-47DC2A2A76CD}" destId="{934A614D-E46D-4D0F-B9EB-2F1490A0C5B3}" srcOrd="6" destOrd="0" presId="urn:microsoft.com/office/officeart/2005/8/layout/chevron1"/>
    <dgm:cxn modelId="{44D23EED-4AD2-4BB7-B913-7F308A829AB5}" type="presParOf" srcId="{D03D307C-74DF-42FA-BB0E-47DC2A2A76CD}" destId="{69690952-9BEE-4506-A0B7-E661FB7B31F7}" srcOrd="7" destOrd="0" presId="urn:microsoft.com/office/officeart/2005/8/layout/chevron1"/>
    <dgm:cxn modelId="{277079DF-DA14-4B0A-864B-E3C34B5AC9AD}" type="presParOf" srcId="{D03D307C-74DF-42FA-BB0E-47DC2A2A76CD}" destId="{BB6B5EE1-C12A-4164-8439-DE697EC7AE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43DF4-173D-4386-B88C-1B669EF9C9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EF8F3C-3580-42A7-8269-B740951E8B11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gm:t>
    </dgm:pt>
    <dgm:pt modelId="{2AB049A4-7CBA-4317-A0FB-0496BCE65FD8}" type="parTrans" cxnId="{55C4C8C1-B1E2-4A62-9D0B-B38A78B165A1}">
      <dgm:prSet/>
      <dgm:spPr/>
      <dgm:t>
        <a:bodyPr/>
        <a:lstStyle/>
        <a:p>
          <a:endParaRPr lang="pt-BR"/>
        </a:p>
      </dgm:t>
    </dgm:pt>
    <dgm:pt modelId="{67DF6C9B-8E89-41A3-9BF9-CA791AB533B0}" type="sibTrans" cxnId="{55C4C8C1-B1E2-4A62-9D0B-B38A78B165A1}">
      <dgm:prSet/>
      <dgm:spPr/>
      <dgm:t>
        <a:bodyPr/>
        <a:lstStyle/>
        <a:p>
          <a:endParaRPr lang="pt-BR"/>
        </a:p>
      </dgm:t>
    </dgm:pt>
    <dgm:pt modelId="{067F2CA6-D0BD-46A8-AFBB-B5358879BEB7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gm:t>
    </dgm:pt>
    <dgm:pt modelId="{77039BBC-25F1-4A75-88F4-99C2A4D1ADC5}" type="parTrans" cxnId="{8EEA1251-4897-4025-9956-0C96AC107B00}">
      <dgm:prSet/>
      <dgm:spPr/>
      <dgm:t>
        <a:bodyPr/>
        <a:lstStyle/>
        <a:p>
          <a:endParaRPr lang="pt-BR"/>
        </a:p>
      </dgm:t>
    </dgm:pt>
    <dgm:pt modelId="{B9371060-61B2-48B8-B96C-4868CDC90923}" type="sibTrans" cxnId="{8EEA1251-4897-4025-9956-0C96AC107B00}">
      <dgm:prSet/>
      <dgm:spPr/>
      <dgm:t>
        <a:bodyPr/>
        <a:lstStyle/>
        <a:p>
          <a:endParaRPr lang="pt-BR"/>
        </a:p>
      </dgm:t>
    </dgm:pt>
    <dgm:pt modelId="{37AECB4F-00B0-49C3-BA83-963EEE8CFB50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Disposição Final - Meta</a:t>
          </a:r>
        </a:p>
      </dgm:t>
    </dgm:pt>
    <dgm:pt modelId="{4DA16FDD-4CDA-4EF2-BC28-FE1950C5B537}" type="parTrans" cxnId="{5F16C42F-0612-4149-AF95-0842916F82BC}">
      <dgm:prSet/>
      <dgm:spPr/>
      <dgm:t>
        <a:bodyPr/>
        <a:lstStyle/>
        <a:p>
          <a:endParaRPr lang="pt-BR"/>
        </a:p>
      </dgm:t>
    </dgm:pt>
    <dgm:pt modelId="{45275710-B7DC-45F3-9FA9-8D3308D2D162}" type="sibTrans" cxnId="{5F16C42F-0612-4149-AF95-0842916F82BC}">
      <dgm:prSet/>
      <dgm:spPr/>
      <dgm:t>
        <a:bodyPr/>
        <a:lstStyle/>
        <a:p>
          <a:endParaRPr lang="pt-BR"/>
        </a:p>
      </dgm:t>
    </dgm:pt>
    <dgm:pt modelId="{785B1B3E-E564-4B62-8FD5-36FFEEF5DD66}">
      <dgm:prSet phldrT="[Texto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Fluxo de Caixa</a:t>
          </a:r>
        </a:p>
      </dgm:t>
    </dgm:pt>
    <dgm:pt modelId="{223604F6-AC85-455A-869E-8F6193E3FB40}" type="parTrans" cxnId="{26534C97-02B0-4CE9-9293-827A6CDBEB98}">
      <dgm:prSet/>
      <dgm:spPr/>
      <dgm:t>
        <a:bodyPr/>
        <a:lstStyle/>
        <a:p>
          <a:endParaRPr lang="pt-BR"/>
        </a:p>
      </dgm:t>
    </dgm:pt>
    <dgm:pt modelId="{70F6D440-58B2-42B9-BFC7-54BCFB7D00B0}" type="sibTrans" cxnId="{26534C97-02B0-4CE9-9293-827A6CDBEB98}">
      <dgm:prSet/>
      <dgm:spPr/>
      <dgm:t>
        <a:bodyPr/>
        <a:lstStyle/>
        <a:p>
          <a:endParaRPr lang="pt-BR"/>
        </a:p>
      </dgm:t>
    </dgm:pt>
    <dgm:pt modelId="{26F10597-8990-4F84-92BD-6F51CAAE83E5}">
      <dgm:prSet phldrT="[Texto]" custT="1"/>
      <dgm:spPr>
        <a:solidFill>
          <a:srgbClr val="396173"/>
        </a:solidFill>
      </dgm:spPr>
      <dgm:t>
        <a:bodyPr/>
        <a:lstStyle/>
        <a:p>
          <a:r>
            <a:rPr lang="pt-BR" sz="2300" dirty="0"/>
            <a:t>Quadro Tarifário</a:t>
          </a:r>
        </a:p>
      </dgm:t>
    </dgm:pt>
    <dgm:pt modelId="{13979B84-E5E5-424A-A062-587857EA4CEC}" type="parTrans" cxnId="{645CAF98-EAC2-4E88-9507-2ACAB4464C2F}">
      <dgm:prSet/>
      <dgm:spPr/>
      <dgm:t>
        <a:bodyPr/>
        <a:lstStyle/>
        <a:p>
          <a:endParaRPr lang="pt-BR"/>
        </a:p>
      </dgm:t>
    </dgm:pt>
    <dgm:pt modelId="{82DBF8C2-2792-4A80-8B3B-259903DF84B2}" type="sibTrans" cxnId="{645CAF98-EAC2-4E88-9507-2ACAB4464C2F}">
      <dgm:prSet/>
      <dgm:spPr/>
      <dgm:t>
        <a:bodyPr/>
        <a:lstStyle/>
        <a:p>
          <a:endParaRPr lang="pt-BR"/>
        </a:p>
      </dgm:t>
    </dgm:pt>
    <dgm:pt modelId="{D03D307C-74DF-42FA-BB0E-47DC2A2A76CD}" type="pres">
      <dgm:prSet presAssocID="{71F43DF4-173D-4386-B88C-1B669EF9C930}" presName="Name0" presStyleCnt="0">
        <dgm:presLayoutVars>
          <dgm:dir/>
          <dgm:animLvl val="lvl"/>
          <dgm:resizeHandles val="exact"/>
        </dgm:presLayoutVars>
      </dgm:prSet>
      <dgm:spPr/>
    </dgm:pt>
    <dgm:pt modelId="{D98E94F5-6218-4DBC-87B3-08F8B1C953CA}" type="pres">
      <dgm:prSet presAssocID="{E8EF8F3C-3580-42A7-8269-B740951E8B11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2976" y="663971"/>
          <a:ext cx="2649140" cy="1059656"/>
        </a:xfrm>
        <a:prstGeom prst="chevron">
          <a:avLst/>
        </a:prstGeom>
      </dgm:spPr>
    </dgm:pt>
    <dgm:pt modelId="{66E54C99-97F3-4D04-B25F-22E3ECB10957}" type="pres">
      <dgm:prSet presAssocID="{67DF6C9B-8E89-41A3-9BF9-CA791AB533B0}" presName="parTxOnlySpace" presStyleCnt="0"/>
      <dgm:spPr/>
    </dgm:pt>
    <dgm:pt modelId="{441CABBB-D387-4261-8D59-66FE28B417E2}" type="pres">
      <dgm:prSet presAssocID="{067F2CA6-D0BD-46A8-AFBB-B5358879BEB7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2387203" y="663971"/>
          <a:ext cx="2649140" cy="1059656"/>
        </a:xfrm>
        <a:prstGeom prst="chevron">
          <a:avLst/>
        </a:prstGeom>
      </dgm:spPr>
    </dgm:pt>
    <dgm:pt modelId="{91328827-F52C-4264-8023-2EC86FD79AF9}" type="pres">
      <dgm:prSet presAssocID="{B9371060-61B2-48B8-B96C-4868CDC90923}" presName="parTxOnlySpace" presStyleCnt="0"/>
      <dgm:spPr/>
    </dgm:pt>
    <dgm:pt modelId="{68EE8989-AB07-466D-B4B3-9FF2F963897F}" type="pres">
      <dgm:prSet presAssocID="{37AECB4F-00B0-49C3-BA83-963EEE8CFB50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4771429" y="663971"/>
          <a:ext cx="2649140" cy="1059656"/>
        </a:xfrm>
        <a:prstGeom prst="chevron">
          <a:avLst/>
        </a:prstGeom>
      </dgm:spPr>
    </dgm:pt>
    <dgm:pt modelId="{5219FDC7-7C63-462A-9D51-E3962F1541B6}" type="pres">
      <dgm:prSet presAssocID="{45275710-B7DC-45F3-9FA9-8D3308D2D162}" presName="parTxOnlySpace" presStyleCnt="0"/>
      <dgm:spPr/>
    </dgm:pt>
    <dgm:pt modelId="{934A614D-E46D-4D0F-B9EB-2F1490A0C5B3}" type="pres">
      <dgm:prSet presAssocID="{785B1B3E-E564-4B62-8FD5-36FFEEF5DD66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7155656" y="663971"/>
          <a:ext cx="2649140" cy="1059656"/>
        </a:xfrm>
        <a:prstGeom prst="chevron">
          <a:avLst/>
        </a:prstGeom>
      </dgm:spPr>
    </dgm:pt>
    <dgm:pt modelId="{69690952-9BEE-4506-A0B7-E661FB7B31F7}" type="pres">
      <dgm:prSet presAssocID="{70F6D440-58B2-42B9-BFC7-54BCFB7D00B0}" presName="parTxOnlySpace" presStyleCnt="0"/>
      <dgm:spPr/>
    </dgm:pt>
    <dgm:pt modelId="{BB6B5EE1-C12A-4164-8439-DE697EC7AE16}" type="pres">
      <dgm:prSet presAssocID="{26F10597-8990-4F84-92BD-6F51CAAE83E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867F09-393F-4919-ADFB-FC6FF3C952E8}" type="presOf" srcId="{26F10597-8990-4F84-92BD-6F51CAAE83E5}" destId="{BB6B5EE1-C12A-4164-8439-DE697EC7AE16}" srcOrd="0" destOrd="0" presId="urn:microsoft.com/office/officeart/2005/8/layout/chevron1"/>
    <dgm:cxn modelId="{5F16C42F-0612-4149-AF95-0842916F82BC}" srcId="{71F43DF4-173D-4386-B88C-1B669EF9C930}" destId="{37AECB4F-00B0-49C3-BA83-963EEE8CFB50}" srcOrd="2" destOrd="0" parTransId="{4DA16FDD-4CDA-4EF2-BC28-FE1950C5B537}" sibTransId="{45275710-B7DC-45F3-9FA9-8D3308D2D162}"/>
    <dgm:cxn modelId="{74377433-BF82-4CD5-AE45-E6F9A2B82DBB}" type="presOf" srcId="{785B1B3E-E564-4B62-8FD5-36FFEEF5DD66}" destId="{934A614D-E46D-4D0F-B9EB-2F1490A0C5B3}" srcOrd="0" destOrd="0" presId="urn:microsoft.com/office/officeart/2005/8/layout/chevron1"/>
    <dgm:cxn modelId="{D3958F47-4EBE-4F2F-A192-792A0A8D65B4}" type="presOf" srcId="{067F2CA6-D0BD-46A8-AFBB-B5358879BEB7}" destId="{441CABBB-D387-4261-8D59-66FE28B417E2}" srcOrd="0" destOrd="0" presId="urn:microsoft.com/office/officeart/2005/8/layout/chevron1"/>
    <dgm:cxn modelId="{8EEA1251-4897-4025-9956-0C96AC107B00}" srcId="{71F43DF4-173D-4386-B88C-1B669EF9C930}" destId="{067F2CA6-D0BD-46A8-AFBB-B5358879BEB7}" srcOrd="1" destOrd="0" parTransId="{77039BBC-25F1-4A75-88F4-99C2A4D1ADC5}" sibTransId="{B9371060-61B2-48B8-B96C-4868CDC90923}"/>
    <dgm:cxn modelId="{26534C97-02B0-4CE9-9293-827A6CDBEB98}" srcId="{71F43DF4-173D-4386-B88C-1B669EF9C930}" destId="{785B1B3E-E564-4B62-8FD5-36FFEEF5DD66}" srcOrd="3" destOrd="0" parTransId="{223604F6-AC85-455A-869E-8F6193E3FB40}" sibTransId="{70F6D440-58B2-42B9-BFC7-54BCFB7D00B0}"/>
    <dgm:cxn modelId="{645CAF98-EAC2-4E88-9507-2ACAB4464C2F}" srcId="{71F43DF4-173D-4386-B88C-1B669EF9C930}" destId="{26F10597-8990-4F84-92BD-6F51CAAE83E5}" srcOrd="4" destOrd="0" parTransId="{13979B84-E5E5-424A-A062-587857EA4CEC}" sibTransId="{82DBF8C2-2792-4A80-8B3B-259903DF84B2}"/>
    <dgm:cxn modelId="{DCC820BE-A38D-4E92-8D7E-6CBAC0544360}" type="presOf" srcId="{37AECB4F-00B0-49C3-BA83-963EEE8CFB50}" destId="{68EE8989-AB07-466D-B4B3-9FF2F963897F}" srcOrd="0" destOrd="0" presId="urn:microsoft.com/office/officeart/2005/8/layout/chevron1"/>
    <dgm:cxn modelId="{55C4C8C1-B1E2-4A62-9D0B-B38A78B165A1}" srcId="{71F43DF4-173D-4386-B88C-1B669EF9C930}" destId="{E8EF8F3C-3580-42A7-8269-B740951E8B11}" srcOrd="0" destOrd="0" parTransId="{2AB049A4-7CBA-4317-A0FB-0496BCE65FD8}" sibTransId="{67DF6C9B-8E89-41A3-9BF9-CA791AB533B0}"/>
    <dgm:cxn modelId="{C6F1E8CA-25E4-4985-A225-17189500CB2A}" type="presOf" srcId="{E8EF8F3C-3580-42A7-8269-B740951E8B11}" destId="{D98E94F5-6218-4DBC-87B3-08F8B1C953CA}" srcOrd="0" destOrd="0" presId="urn:microsoft.com/office/officeart/2005/8/layout/chevron1"/>
    <dgm:cxn modelId="{7B1ED3D8-BD5E-450F-85F9-BBEA691A300F}" type="presOf" srcId="{71F43DF4-173D-4386-B88C-1B669EF9C930}" destId="{D03D307C-74DF-42FA-BB0E-47DC2A2A76CD}" srcOrd="0" destOrd="0" presId="urn:microsoft.com/office/officeart/2005/8/layout/chevron1"/>
    <dgm:cxn modelId="{89D2D71F-6B05-4DF0-B7F3-9C3BD34157E5}" type="presParOf" srcId="{D03D307C-74DF-42FA-BB0E-47DC2A2A76CD}" destId="{D98E94F5-6218-4DBC-87B3-08F8B1C953CA}" srcOrd="0" destOrd="0" presId="urn:microsoft.com/office/officeart/2005/8/layout/chevron1"/>
    <dgm:cxn modelId="{BD2AE6E8-0C5D-4D56-8EA2-90026ED3D051}" type="presParOf" srcId="{D03D307C-74DF-42FA-BB0E-47DC2A2A76CD}" destId="{66E54C99-97F3-4D04-B25F-22E3ECB10957}" srcOrd="1" destOrd="0" presId="urn:microsoft.com/office/officeart/2005/8/layout/chevron1"/>
    <dgm:cxn modelId="{99AD127E-3E7A-442F-84EA-9A42444BAC21}" type="presParOf" srcId="{D03D307C-74DF-42FA-BB0E-47DC2A2A76CD}" destId="{441CABBB-D387-4261-8D59-66FE28B417E2}" srcOrd="2" destOrd="0" presId="urn:microsoft.com/office/officeart/2005/8/layout/chevron1"/>
    <dgm:cxn modelId="{C77A295D-0330-42E5-A1D1-B753AD3FC1AF}" type="presParOf" srcId="{D03D307C-74DF-42FA-BB0E-47DC2A2A76CD}" destId="{91328827-F52C-4264-8023-2EC86FD79AF9}" srcOrd="3" destOrd="0" presId="urn:microsoft.com/office/officeart/2005/8/layout/chevron1"/>
    <dgm:cxn modelId="{5F227DF6-A313-4CB7-9FA5-4AC74F003C20}" type="presParOf" srcId="{D03D307C-74DF-42FA-BB0E-47DC2A2A76CD}" destId="{68EE8989-AB07-466D-B4B3-9FF2F963897F}" srcOrd="4" destOrd="0" presId="urn:microsoft.com/office/officeart/2005/8/layout/chevron1"/>
    <dgm:cxn modelId="{C5A9F31F-0C8F-4915-A3EF-7C92B9131423}" type="presParOf" srcId="{D03D307C-74DF-42FA-BB0E-47DC2A2A76CD}" destId="{5219FDC7-7C63-462A-9D51-E3962F1541B6}" srcOrd="5" destOrd="0" presId="urn:microsoft.com/office/officeart/2005/8/layout/chevron1"/>
    <dgm:cxn modelId="{00B6ACDD-3C56-4594-8FA8-F6A553A91E34}" type="presParOf" srcId="{D03D307C-74DF-42FA-BB0E-47DC2A2A76CD}" destId="{934A614D-E46D-4D0F-B9EB-2F1490A0C5B3}" srcOrd="6" destOrd="0" presId="urn:microsoft.com/office/officeart/2005/8/layout/chevron1"/>
    <dgm:cxn modelId="{44D23EED-4AD2-4BB7-B913-7F308A829AB5}" type="presParOf" srcId="{D03D307C-74DF-42FA-BB0E-47DC2A2A76CD}" destId="{69690952-9BEE-4506-A0B7-E661FB7B31F7}" srcOrd="7" destOrd="0" presId="urn:microsoft.com/office/officeart/2005/8/layout/chevron1"/>
    <dgm:cxn modelId="{277079DF-DA14-4B0A-864B-E3C34B5AC9AD}" type="presParOf" srcId="{D03D307C-74DF-42FA-BB0E-47DC2A2A76CD}" destId="{BB6B5EE1-C12A-4164-8439-DE697EC7AE1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A998-D3DF-4DFF-9509-68CC7AD88EDA}">
      <dsp:nvSpPr>
        <dsp:cNvPr id="0" name=""/>
        <dsp:cNvSpPr/>
      </dsp:nvSpPr>
      <dsp:spPr>
        <a:xfrm>
          <a:off x="0" y="391774"/>
          <a:ext cx="1348740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Inclusão apenas de serviços divisíveis (não contempla: poda, varrição, capina e remediação dos lixões); </a:t>
          </a:r>
        </a:p>
      </dsp:txBody>
      <dsp:txXfrm>
        <a:off x="0" y="391774"/>
        <a:ext cx="13487400" cy="733162"/>
      </dsp:txXfrm>
    </dsp:sp>
    <dsp:sp modelId="{93ABB3F7-93C5-49D8-989D-D8AEE5CC731E}">
      <dsp:nvSpPr>
        <dsp:cNvPr id="0" name=""/>
        <dsp:cNvSpPr/>
      </dsp:nvSpPr>
      <dsp:spPr>
        <a:xfrm>
          <a:off x="674370" y="111334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/>
            <a:t>1. Serviços Divisíveis</a:t>
          </a:r>
        </a:p>
      </dsp:txBody>
      <dsp:txXfrm>
        <a:off x="701750" y="138714"/>
        <a:ext cx="9386420" cy="506120"/>
      </dsp:txXfrm>
    </dsp:sp>
    <dsp:sp modelId="{8F49919D-2EA0-4780-B1A1-6E4D129BD2B2}">
      <dsp:nvSpPr>
        <dsp:cNvPr id="0" name=""/>
        <dsp:cNvSpPr/>
      </dsp:nvSpPr>
      <dsp:spPr>
        <a:xfrm>
          <a:off x="0" y="1507977"/>
          <a:ext cx="1348740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Objeto modulável conforme disposição do cliente (MRSU completo ou parcial).</a:t>
          </a:r>
        </a:p>
      </dsp:txBody>
      <dsp:txXfrm>
        <a:off x="0" y="1507977"/>
        <a:ext cx="13487400" cy="733162"/>
      </dsp:txXfrm>
    </dsp:sp>
    <dsp:sp modelId="{194BA525-64E8-4F1E-BDC0-529279A33A2C}">
      <dsp:nvSpPr>
        <dsp:cNvPr id="0" name=""/>
        <dsp:cNvSpPr/>
      </dsp:nvSpPr>
      <dsp:spPr>
        <a:xfrm>
          <a:off x="674370" y="1227537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2. Objeto modulável </a:t>
          </a:r>
        </a:p>
      </dsp:txBody>
      <dsp:txXfrm>
        <a:off x="701750" y="1254917"/>
        <a:ext cx="9386420" cy="506120"/>
      </dsp:txXfrm>
    </dsp:sp>
    <dsp:sp modelId="{20CE0C17-96FF-46BC-94A4-C2EB0610FEE2}">
      <dsp:nvSpPr>
        <dsp:cNvPr id="0" name=""/>
        <dsp:cNvSpPr/>
      </dsp:nvSpPr>
      <dsp:spPr>
        <a:xfrm>
          <a:off x="0" y="2624179"/>
          <a:ext cx="13487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Regionalização por consórcios intermunicipais, com base no arranjo regional definido pelo Plano Estadual de GIRS que considera os arranjos territoriais ótimos tendo como base o tratamento e a disposição final ambientalmente adequada dos resíduo/rejeitos; </a:t>
          </a:r>
        </a:p>
      </dsp:txBody>
      <dsp:txXfrm>
        <a:off x="0" y="2624179"/>
        <a:ext cx="13487400" cy="957600"/>
      </dsp:txXfrm>
    </dsp:sp>
    <dsp:sp modelId="{E1073233-A084-4EED-9CEC-10B1BBB87918}">
      <dsp:nvSpPr>
        <dsp:cNvPr id="0" name=""/>
        <dsp:cNvSpPr/>
      </dsp:nvSpPr>
      <dsp:spPr>
        <a:xfrm>
          <a:off x="674370" y="2343739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j-lt"/>
            </a:rPr>
            <a:t>3. Regionalização por consórcios intermunicipais</a:t>
          </a:r>
          <a:endParaRPr lang="pt-BR" sz="2800" b="0" u="none" kern="1200" dirty="0"/>
        </a:p>
      </dsp:txBody>
      <dsp:txXfrm>
        <a:off x="701750" y="2371119"/>
        <a:ext cx="9386420" cy="506120"/>
      </dsp:txXfrm>
    </dsp:sp>
    <dsp:sp modelId="{57FBF65B-2E97-439F-90C9-F527F7CB2A3F}">
      <dsp:nvSpPr>
        <dsp:cNvPr id="0" name=""/>
        <dsp:cNvSpPr/>
      </dsp:nvSpPr>
      <dsp:spPr>
        <a:xfrm>
          <a:off x="0" y="3964819"/>
          <a:ext cx="1348740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Concessão comum fundamentada na cobrança de Tarifa de RSU</a:t>
          </a:r>
        </a:p>
      </dsp:txBody>
      <dsp:txXfrm>
        <a:off x="0" y="3964819"/>
        <a:ext cx="13487400" cy="733162"/>
      </dsp:txXfrm>
    </dsp:sp>
    <dsp:sp modelId="{3D1C89A9-6130-4850-B3F6-64D891B59407}">
      <dsp:nvSpPr>
        <dsp:cNvPr id="0" name=""/>
        <dsp:cNvSpPr/>
      </dsp:nvSpPr>
      <dsp:spPr>
        <a:xfrm>
          <a:off x="674370" y="3684379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4. Concessão comum</a:t>
          </a:r>
        </a:p>
      </dsp:txBody>
      <dsp:txXfrm>
        <a:off x="701750" y="3711759"/>
        <a:ext cx="9386420" cy="506120"/>
      </dsp:txXfrm>
    </dsp:sp>
    <dsp:sp modelId="{9238F140-7012-4DB3-8E75-04FC13DCBB6F}">
      <dsp:nvSpPr>
        <dsp:cNvPr id="0" name=""/>
        <dsp:cNvSpPr/>
      </dsp:nvSpPr>
      <dsp:spPr>
        <a:xfrm>
          <a:off x="0" y="5081022"/>
          <a:ext cx="13487400" cy="703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u="none" kern="1200" dirty="0">
              <a:latin typeface="+mn-lt"/>
            </a:rPr>
            <a:t>Tarifa de RSU em valores iguais aos munícipes de todos os municípios (subsídio cruzado interno)</a:t>
          </a:r>
        </a:p>
      </dsp:txBody>
      <dsp:txXfrm>
        <a:off x="0" y="5081022"/>
        <a:ext cx="13487400" cy="703237"/>
      </dsp:txXfrm>
    </dsp:sp>
    <dsp:sp modelId="{1DFB592B-8A5C-4B0B-B05D-A53F621E42B6}">
      <dsp:nvSpPr>
        <dsp:cNvPr id="0" name=""/>
        <dsp:cNvSpPr/>
      </dsp:nvSpPr>
      <dsp:spPr>
        <a:xfrm>
          <a:off x="674370" y="4800582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5. Tarifa de RSU em valores iguais </a:t>
          </a:r>
        </a:p>
      </dsp:txBody>
      <dsp:txXfrm>
        <a:off x="701750" y="4827962"/>
        <a:ext cx="9386420" cy="506120"/>
      </dsp:txXfrm>
    </dsp:sp>
    <dsp:sp modelId="{B12DE822-2BFF-4549-A804-669EFF8FD385}">
      <dsp:nvSpPr>
        <dsp:cNvPr id="0" name=""/>
        <dsp:cNvSpPr/>
      </dsp:nvSpPr>
      <dsp:spPr>
        <a:xfrm>
          <a:off x="0" y="6167300"/>
          <a:ext cx="1348740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Consumo de água como  Base de cálculo da tarifa de RSU;</a:t>
          </a:r>
        </a:p>
      </dsp:txBody>
      <dsp:txXfrm>
        <a:off x="0" y="6167300"/>
        <a:ext cx="13487400" cy="733162"/>
      </dsp:txXfrm>
    </dsp:sp>
    <dsp:sp modelId="{1E500C4F-D67A-4F35-AA1B-8120CF9B3F45}">
      <dsp:nvSpPr>
        <dsp:cNvPr id="0" name=""/>
        <dsp:cNvSpPr/>
      </dsp:nvSpPr>
      <dsp:spPr>
        <a:xfrm>
          <a:off x="674370" y="5886859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6. Tarifa </a:t>
          </a:r>
          <a:r>
            <a:rPr lang="pt-BR" sz="2800" b="0" u="none" kern="1200" dirty="0" err="1">
              <a:latin typeface="+mn-lt"/>
            </a:rPr>
            <a:t>cofaturada</a:t>
          </a:r>
          <a:r>
            <a:rPr lang="pt-BR" sz="2800" b="0" u="none" kern="1200" dirty="0">
              <a:latin typeface="+mn-lt"/>
            </a:rPr>
            <a:t> com a conta de água</a:t>
          </a:r>
        </a:p>
      </dsp:txBody>
      <dsp:txXfrm>
        <a:off x="701750" y="5914239"/>
        <a:ext cx="9386420" cy="506120"/>
      </dsp:txXfrm>
    </dsp:sp>
    <dsp:sp modelId="{074D66B0-2698-4140-A763-AB51832E428E}">
      <dsp:nvSpPr>
        <dsp:cNvPr id="0" name=""/>
        <dsp:cNvSpPr/>
      </dsp:nvSpPr>
      <dsp:spPr>
        <a:xfrm>
          <a:off x="0" y="7283502"/>
          <a:ext cx="1348740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395732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+mn-lt"/>
            </a:rPr>
            <a:t>Aprovação de Leis uniformes nos municípios</a:t>
          </a:r>
        </a:p>
      </dsp:txBody>
      <dsp:txXfrm>
        <a:off x="0" y="7283502"/>
        <a:ext cx="13487400" cy="733162"/>
      </dsp:txXfrm>
    </dsp:sp>
    <dsp:sp modelId="{1F760E79-4982-41AF-ABBF-5BD7AAB02580}">
      <dsp:nvSpPr>
        <dsp:cNvPr id="0" name=""/>
        <dsp:cNvSpPr/>
      </dsp:nvSpPr>
      <dsp:spPr>
        <a:xfrm>
          <a:off x="674370" y="7003062"/>
          <a:ext cx="9441180" cy="56088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7. Leis Uniformes</a:t>
          </a:r>
        </a:p>
      </dsp:txBody>
      <dsp:txXfrm>
        <a:off x="701750" y="7030442"/>
        <a:ext cx="938642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A998-D3DF-4DFF-9509-68CC7AD88EDA}">
      <dsp:nvSpPr>
        <dsp:cNvPr id="0" name=""/>
        <dsp:cNvSpPr/>
      </dsp:nvSpPr>
      <dsp:spPr>
        <a:xfrm>
          <a:off x="0" y="355999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+mn-lt"/>
            </a:rPr>
            <a:t>Utilização das metas mais restritivas validadas pelos estudos econômico-financeiros</a:t>
          </a:r>
        </a:p>
      </dsp:txBody>
      <dsp:txXfrm>
        <a:off x="0" y="355999"/>
        <a:ext cx="13487400" cy="756000"/>
      </dsp:txXfrm>
    </dsp:sp>
    <dsp:sp modelId="{93ABB3F7-93C5-49D8-989D-D8AEE5CC731E}">
      <dsp:nvSpPr>
        <dsp:cNvPr id="0" name=""/>
        <dsp:cNvSpPr/>
      </dsp:nvSpPr>
      <dsp:spPr>
        <a:xfrm>
          <a:off x="674370" y="60799"/>
          <a:ext cx="11870584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/>
            <a:t>8. Metas do PLANARES compatibilizadas com NTC 001 SPPI/MDR/MMA/MS</a:t>
          </a:r>
        </a:p>
      </dsp:txBody>
      <dsp:txXfrm>
        <a:off x="703191" y="89620"/>
        <a:ext cx="11812942" cy="532758"/>
      </dsp:txXfrm>
    </dsp:sp>
    <dsp:sp modelId="{8F49919D-2EA0-4780-B1A1-6E4D129BD2B2}">
      <dsp:nvSpPr>
        <dsp:cNvPr id="0" name=""/>
        <dsp:cNvSpPr/>
      </dsp:nvSpPr>
      <dsp:spPr>
        <a:xfrm>
          <a:off x="0" y="1515199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u="none" kern="1200" dirty="0"/>
            <a:t>Rotas tecnológicas estudadas com base no estudo do BNDES</a:t>
          </a:r>
          <a:r>
            <a:rPr lang="pt-BR" sz="1600" b="0" u="none" kern="1200" dirty="0"/>
            <a:t>, compatibilizando com metas do </a:t>
          </a:r>
          <a:r>
            <a:rPr lang="pt-BR" sz="1600" u="none" kern="1200" dirty="0"/>
            <a:t>PLANARES</a:t>
          </a:r>
          <a:endParaRPr lang="pt-BR" sz="1600" u="none" kern="1200" dirty="0">
            <a:latin typeface="+mn-lt"/>
          </a:endParaRPr>
        </a:p>
      </dsp:txBody>
      <dsp:txXfrm>
        <a:off x="0" y="1515199"/>
        <a:ext cx="13487400" cy="756000"/>
      </dsp:txXfrm>
    </dsp:sp>
    <dsp:sp modelId="{194BA525-64E8-4F1E-BDC0-529279A33A2C}">
      <dsp:nvSpPr>
        <dsp:cNvPr id="0" name=""/>
        <dsp:cNvSpPr/>
      </dsp:nvSpPr>
      <dsp:spPr>
        <a:xfrm>
          <a:off x="674370" y="1219999"/>
          <a:ext cx="10803731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/>
            <a:t>9. Rotas tecnológicas estudadas com base no estudo do BNDES</a:t>
          </a:r>
          <a:endParaRPr lang="pt-BR" sz="2800" b="0" u="none" kern="1200" dirty="0">
            <a:latin typeface="+mn-lt"/>
          </a:endParaRPr>
        </a:p>
      </dsp:txBody>
      <dsp:txXfrm>
        <a:off x="703191" y="1248820"/>
        <a:ext cx="10746089" cy="532758"/>
      </dsp:txXfrm>
    </dsp:sp>
    <dsp:sp modelId="{9E2EE577-84C6-4885-92B2-F7C30F9B7611}">
      <dsp:nvSpPr>
        <dsp:cNvPr id="0" name=""/>
        <dsp:cNvSpPr/>
      </dsp:nvSpPr>
      <dsp:spPr>
        <a:xfrm>
          <a:off x="0" y="2674399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u="none" kern="1200" dirty="0"/>
            <a:t>Recuperação energética sempre que possível </a:t>
          </a:r>
          <a:r>
            <a:rPr lang="pt-BR" sz="1600" b="0" u="none" kern="1200" dirty="0"/>
            <a:t>(por exemplo: </a:t>
          </a:r>
          <a:r>
            <a:rPr lang="pt-BR" sz="1600" b="0" u="none" kern="1200" dirty="0" err="1"/>
            <a:t>biometanizacao</a:t>
          </a:r>
          <a:r>
            <a:rPr lang="pt-BR" sz="1600" b="0" u="none" kern="1200" dirty="0"/>
            <a:t>), compatibilizando com metas do PLANARES;</a:t>
          </a:r>
          <a:endParaRPr lang="pt-BR" sz="1600" u="none" kern="1200" dirty="0"/>
        </a:p>
      </dsp:txBody>
      <dsp:txXfrm>
        <a:off x="0" y="2674399"/>
        <a:ext cx="13487400" cy="756000"/>
      </dsp:txXfrm>
    </dsp:sp>
    <dsp:sp modelId="{D8C77C0D-EAB8-48C8-845A-334A6884E439}">
      <dsp:nvSpPr>
        <dsp:cNvPr id="0" name=""/>
        <dsp:cNvSpPr/>
      </dsp:nvSpPr>
      <dsp:spPr>
        <a:xfrm>
          <a:off x="674370" y="2379199"/>
          <a:ext cx="9441180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kern="1200" dirty="0"/>
            <a:t>10. Recuperação energética sempre que possível </a:t>
          </a:r>
          <a:endParaRPr lang="pt-BR" sz="2800" b="1" u="none" kern="1200" dirty="0"/>
        </a:p>
      </dsp:txBody>
      <dsp:txXfrm>
        <a:off x="703191" y="2408020"/>
        <a:ext cx="9383538" cy="532758"/>
      </dsp:txXfrm>
    </dsp:sp>
    <dsp:sp modelId="{0904D5A6-FBD9-41DD-A7A9-D166ED713047}">
      <dsp:nvSpPr>
        <dsp:cNvPr id="0" name=""/>
        <dsp:cNvSpPr/>
      </dsp:nvSpPr>
      <dsp:spPr>
        <a:xfrm>
          <a:off x="0" y="3833599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/>
            <a:t>Compatibilização com os </a:t>
          </a:r>
          <a:r>
            <a:rPr lang="pt-BR" sz="1600" u="none" kern="1200" dirty="0"/>
            <a:t>Planos Municipais/Intermunicipais/Regionais de Gestão Integrada de Resíduos Sólidos</a:t>
          </a:r>
        </a:p>
      </dsp:txBody>
      <dsp:txXfrm>
        <a:off x="0" y="3833599"/>
        <a:ext cx="13487400" cy="756000"/>
      </dsp:txXfrm>
    </dsp:sp>
    <dsp:sp modelId="{D24E1CF7-6A3E-4FB7-9F18-F87AB2CEFE1B}">
      <dsp:nvSpPr>
        <dsp:cNvPr id="0" name=""/>
        <dsp:cNvSpPr/>
      </dsp:nvSpPr>
      <dsp:spPr>
        <a:xfrm>
          <a:off x="674370" y="3538399"/>
          <a:ext cx="9441180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/>
            <a:t>11. Compatibilização com os </a:t>
          </a:r>
          <a:r>
            <a:rPr lang="pt-BR" sz="2800" u="none" kern="1200" dirty="0"/>
            <a:t>Planos de GIRS</a:t>
          </a:r>
          <a:endParaRPr lang="pt-BR" sz="2800" b="1" u="none" kern="1200" dirty="0"/>
        </a:p>
      </dsp:txBody>
      <dsp:txXfrm>
        <a:off x="703191" y="3567220"/>
        <a:ext cx="9383538" cy="532758"/>
      </dsp:txXfrm>
    </dsp:sp>
    <dsp:sp modelId="{20CE0C17-96FF-46BC-94A4-C2EB0610FEE2}">
      <dsp:nvSpPr>
        <dsp:cNvPr id="0" name=""/>
        <dsp:cNvSpPr/>
      </dsp:nvSpPr>
      <dsp:spPr>
        <a:xfrm>
          <a:off x="0" y="4992799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/>
            <a:t>Atendimento à </a:t>
          </a:r>
          <a:r>
            <a:rPr lang="pt-BR" sz="1600" u="none" kern="1200" dirty="0"/>
            <a:t>Política Nacional de Mudança do Cli</a:t>
          </a:r>
          <a:r>
            <a:rPr lang="pt-BR" sz="1600" b="0" u="none" kern="1200" dirty="0"/>
            <a:t>ma, compatibilizando com metas do PLANARES</a:t>
          </a:r>
          <a:endParaRPr lang="pt-BR" sz="1600" u="none" kern="1200" dirty="0">
            <a:latin typeface="+mn-lt"/>
          </a:endParaRPr>
        </a:p>
      </dsp:txBody>
      <dsp:txXfrm>
        <a:off x="0" y="4992799"/>
        <a:ext cx="13487400" cy="756000"/>
      </dsp:txXfrm>
    </dsp:sp>
    <dsp:sp modelId="{E1073233-A084-4EED-9CEC-10B1BBB87918}">
      <dsp:nvSpPr>
        <dsp:cNvPr id="0" name=""/>
        <dsp:cNvSpPr/>
      </dsp:nvSpPr>
      <dsp:spPr>
        <a:xfrm>
          <a:off x="674370" y="4697600"/>
          <a:ext cx="9441180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kern="1200" dirty="0"/>
            <a:t>12. Atendimento a Política Nacional de Mudança do Cli</a:t>
          </a:r>
          <a:r>
            <a:rPr lang="pt-BR" sz="2800" b="0" u="none" kern="1200" dirty="0"/>
            <a:t>ma</a:t>
          </a:r>
          <a:endParaRPr lang="pt-BR" sz="2800" b="1" u="none" kern="1200" dirty="0"/>
        </a:p>
      </dsp:txBody>
      <dsp:txXfrm>
        <a:off x="703191" y="4726421"/>
        <a:ext cx="9383538" cy="532758"/>
      </dsp:txXfrm>
    </dsp:sp>
    <dsp:sp modelId="{57FBF65B-2E97-439F-90C9-F527F7CB2A3F}">
      <dsp:nvSpPr>
        <dsp:cNvPr id="0" name=""/>
        <dsp:cNvSpPr/>
      </dsp:nvSpPr>
      <dsp:spPr>
        <a:xfrm>
          <a:off x="0" y="6152000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u="none" kern="1200" dirty="0"/>
            <a:t>Inclusão de catadores </a:t>
          </a:r>
          <a:r>
            <a:rPr lang="pt-BR" sz="1600" b="0" u="none" kern="1200" dirty="0"/>
            <a:t>de materiais recicláveis e reutilizáveis no processo de manejo de RSU</a:t>
          </a:r>
          <a:endParaRPr lang="pt-BR" sz="1600" u="none" kern="1200" dirty="0">
            <a:latin typeface="+mn-lt"/>
          </a:endParaRPr>
        </a:p>
      </dsp:txBody>
      <dsp:txXfrm>
        <a:off x="0" y="6152000"/>
        <a:ext cx="13487400" cy="756000"/>
      </dsp:txXfrm>
    </dsp:sp>
    <dsp:sp modelId="{3D1C89A9-6130-4850-B3F6-64D891B59407}">
      <dsp:nvSpPr>
        <dsp:cNvPr id="0" name=""/>
        <dsp:cNvSpPr/>
      </dsp:nvSpPr>
      <dsp:spPr>
        <a:xfrm>
          <a:off x="674370" y="5856799"/>
          <a:ext cx="9441180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kern="1200" dirty="0"/>
            <a:t>13. Inclusão de catadores</a:t>
          </a:r>
          <a:endParaRPr lang="pt-BR" sz="2800" b="1" u="none" kern="1200" dirty="0">
            <a:latin typeface="+mn-lt"/>
          </a:endParaRPr>
        </a:p>
      </dsp:txBody>
      <dsp:txXfrm>
        <a:off x="703191" y="5885620"/>
        <a:ext cx="9383538" cy="532758"/>
      </dsp:txXfrm>
    </dsp:sp>
    <dsp:sp modelId="{9238F140-7012-4DB3-8E75-04FC13DCBB6F}">
      <dsp:nvSpPr>
        <dsp:cNvPr id="0" name=""/>
        <dsp:cNvSpPr/>
      </dsp:nvSpPr>
      <dsp:spPr>
        <a:xfrm>
          <a:off x="0" y="7311200"/>
          <a:ext cx="13487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96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72" tIns="416560" rIns="10467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u="none" kern="1200" dirty="0">
              <a:latin typeface="+mn-lt"/>
            </a:rPr>
            <a:t>Educação Ambiental</a:t>
          </a:r>
        </a:p>
      </dsp:txBody>
      <dsp:txXfrm>
        <a:off x="0" y="7311200"/>
        <a:ext cx="13487400" cy="756000"/>
      </dsp:txXfrm>
    </dsp:sp>
    <dsp:sp modelId="{1DFB592B-8A5C-4B0B-B05D-A53F621E42B6}">
      <dsp:nvSpPr>
        <dsp:cNvPr id="0" name=""/>
        <dsp:cNvSpPr/>
      </dsp:nvSpPr>
      <dsp:spPr>
        <a:xfrm>
          <a:off x="674370" y="7016000"/>
          <a:ext cx="9441180" cy="590400"/>
        </a:xfrm>
        <a:prstGeom prst="roundRect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54" tIns="0" rIns="3568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u="none" kern="1200" dirty="0">
              <a:latin typeface="+mn-lt"/>
            </a:rPr>
            <a:t>14. Educação Ambiental</a:t>
          </a:r>
        </a:p>
      </dsp:txBody>
      <dsp:txXfrm>
        <a:off x="703191" y="7044821"/>
        <a:ext cx="938353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94F5-6218-4DBC-87B3-08F8B1C953CA}">
      <dsp:nvSpPr>
        <dsp:cNvPr id="0" name=""/>
        <dsp:cNvSpPr/>
      </dsp:nvSpPr>
      <dsp:spPr>
        <a:xfrm>
          <a:off x="2976" y="663971"/>
          <a:ext cx="2649140" cy="1059656"/>
        </a:xfrm>
        <a:prstGeom prst="chevron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Rota Tecnológica</a:t>
          </a:r>
        </a:p>
      </dsp:txBody>
      <dsp:txXfrm>
        <a:off x="532804" y="663971"/>
        <a:ext cx="1589484" cy="1059656"/>
      </dsp:txXfrm>
    </dsp:sp>
    <dsp:sp modelId="{441CABBB-D387-4261-8D59-66FE28B417E2}">
      <dsp:nvSpPr>
        <dsp:cNvPr id="0" name=""/>
        <dsp:cNvSpPr/>
      </dsp:nvSpPr>
      <dsp:spPr>
        <a:xfrm>
          <a:off x="2387203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Balanço de massa</a:t>
          </a:r>
        </a:p>
      </dsp:txBody>
      <dsp:txXfrm>
        <a:off x="2917031" y="663971"/>
        <a:ext cx="1589484" cy="1059656"/>
      </dsp:txXfrm>
    </dsp:sp>
    <dsp:sp modelId="{68EE8989-AB07-466D-B4B3-9FF2F963897F}">
      <dsp:nvSpPr>
        <dsp:cNvPr id="0" name=""/>
        <dsp:cNvSpPr/>
      </dsp:nvSpPr>
      <dsp:spPr>
        <a:xfrm>
          <a:off x="4771429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Disposição Final - Meta</a:t>
          </a:r>
        </a:p>
      </dsp:txBody>
      <dsp:txXfrm>
        <a:off x="5301257" y="663971"/>
        <a:ext cx="1589484" cy="1059656"/>
      </dsp:txXfrm>
    </dsp:sp>
    <dsp:sp modelId="{934A614D-E46D-4D0F-B9EB-2F1490A0C5B3}">
      <dsp:nvSpPr>
        <dsp:cNvPr id="0" name=""/>
        <dsp:cNvSpPr/>
      </dsp:nvSpPr>
      <dsp:spPr>
        <a:xfrm>
          <a:off x="7155656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Fluxo de Caixa</a:t>
          </a:r>
        </a:p>
      </dsp:txBody>
      <dsp:txXfrm>
        <a:off x="7685484" y="663971"/>
        <a:ext cx="1589484" cy="1059656"/>
      </dsp:txXfrm>
    </dsp:sp>
    <dsp:sp modelId="{BB6B5EE1-C12A-4164-8439-DE697EC7AE16}">
      <dsp:nvSpPr>
        <dsp:cNvPr id="0" name=""/>
        <dsp:cNvSpPr/>
      </dsp:nvSpPr>
      <dsp:spPr>
        <a:xfrm>
          <a:off x="9539882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Quadro Tarifário</a:t>
          </a:r>
        </a:p>
      </dsp:txBody>
      <dsp:txXfrm>
        <a:off x="10069710" y="663971"/>
        <a:ext cx="1589484" cy="1059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94F5-6218-4DBC-87B3-08F8B1C953CA}">
      <dsp:nvSpPr>
        <dsp:cNvPr id="0" name=""/>
        <dsp:cNvSpPr/>
      </dsp:nvSpPr>
      <dsp:spPr>
        <a:xfrm>
          <a:off x="2976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sp:txBody>
      <dsp:txXfrm>
        <a:off x="532804" y="663971"/>
        <a:ext cx="1589484" cy="1059656"/>
      </dsp:txXfrm>
    </dsp:sp>
    <dsp:sp modelId="{441CABBB-D387-4261-8D59-66FE28B417E2}">
      <dsp:nvSpPr>
        <dsp:cNvPr id="0" name=""/>
        <dsp:cNvSpPr/>
      </dsp:nvSpPr>
      <dsp:spPr>
        <a:xfrm>
          <a:off x="2387203" y="663971"/>
          <a:ext cx="2649140" cy="1059656"/>
        </a:xfrm>
        <a:prstGeom prst="chevron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Balanço de massa</a:t>
          </a:r>
        </a:p>
      </dsp:txBody>
      <dsp:txXfrm>
        <a:off x="2917031" y="663971"/>
        <a:ext cx="1589484" cy="1059656"/>
      </dsp:txXfrm>
    </dsp:sp>
    <dsp:sp modelId="{68EE8989-AB07-466D-B4B3-9FF2F963897F}">
      <dsp:nvSpPr>
        <dsp:cNvPr id="0" name=""/>
        <dsp:cNvSpPr/>
      </dsp:nvSpPr>
      <dsp:spPr>
        <a:xfrm>
          <a:off x="4771429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Disposição Final - Meta</a:t>
          </a:r>
        </a:p>
      </dsp:txBody>
      <dsp:txXfrm>
        <a:off x="5301257" y="663971"/>
        <a:ext cx="1589484" cy="1059656"/>
      </dsp:txXfrm>
    </dsp:sp>
    <dsp:sp modelId="{934A614D-E46D-4D0F-B9EB-2F1490A0C5B3}">
      <dsp:nvSpPr>
        <dsp:cNvPr id="0" name=""/>
        <dsp:cNvSpPr/>
      </dsp:nvSpPr>
      <dsp:spPr>
        <a:xfrm>
          <a:off x="7155656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Fluxo de Caixa</a:t>
          </a:r>
        </a:p>
      </dsp:txBody>
      <dsp:txXfrm>
        <a:off x="7685484" y="663971"/>
        <a:ext cx="1589484" cy="1059656"/>
      </dsp:txXfrm>
    </dsp:sp>
    <dsp:sp modelId="{BB6B5EE1-C12A-4164-8439-DE697EC7AE16}">
      <dsp:nvSpPr>
        <dsp:cNvPr id="0" name=""/>
        <dsp:cNvSpPr/>
      </dsp:nvSpPr>
      <dsp:spPr>
        <a:xfrm>
          <a:off x="9539882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Quadro Tarifário</a:t>
          </a:r>
        </a:p>
      </dsp:txBody>
      <dsp:txXfrm>
        <a:off x="10069710" y="663971"/>
        <a:ext cx="1589484" cy="1059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94F5-6218-4DBC-87B3-08F8B1C953CA}">
      <dsp:nvSpPr>
        <dsp:cNvPr id="0" name=""/>
        <dsp:cNvSpPr/>
      </dsp:nvSpPr>
      <dsp:spPr>
        <a:xfrm>
          <a:off x="2976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sp:txBody>
      <dsp:txXfrm>
        <a:off x="532804" y="663971"/>
        <a:ext cx="1589484" cy="1059656"/>
      </dsp:txXfrm>
    </dsp:sp>
    <dsp:sp modelId="{441CABBB-D387-4261-8D59-66FE28B417E2}">
      <dsp:nvSpPr>
        <dsp:cNvPr id="0" name=""/>
        <dsp:cNvSpPr/>
      </dsp:nvSpPr>
      <dsp:spPr>
        <a:xfrm>
          <a:off x="2387203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sp:txBody>
      <dsp:txXfrm>
        <a:off x="2917031" y="663971"/>
        <a:ext cx="1589484" cy="1059656"/>
      </dsp:txXfrm>
    </dsp:sp>
    <dsp:sp modelId="{68EE8989-AB07-466D-B4B3-9FF2F963897F}">
      <dsp:nvSpPr>
        <dsp:cNvPr id="0" name=""/>
        <dsp:cNvSpPr/>
      </dsp:nvSpPr>
      <dsp:spPr>
        <a:xfrm>
          <a:off x="4771429" y="663971"/>
          <a:ext cx="2649140" cy="1059656"/>
        </a:xfrm>
        <a:prstGeom prst="chevron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Disposição Final - Meta</a:t>
          </a:r>
        </a:p>
      </dsp:txBody>
      <dsp:txXfrm>
        <a:off x="5301257" y="663971"/>
        <a:ext cx="1589484" cy="1059656"/>
      </dsp:txXfrm>
    </dsp:sp>
    <dsp:sp modelId="{934A614D-E46D-4D0F-B9EB-2F1490A0C5B3}">
      <dsp:nvSpPr>
        <dsp:cNvPr id="0" name=""/>
        <dsp:cNvSpPr/>
      </dsp:nvSpPr>
      <dsp:spPr>
        <a:xfrm>
          <a:off x="7155656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Fluxo de Caixa</a:t>
          </a:r>
        </a:p>
      </dsp:txBody>
      <dsp:txXfrm>
        <a:off x="7685484" y="663971"/>
        <a:ext cx="1589484" cy="1059656"/>
      </dsp:txXfrm>
    </dsp:sp>
    <dsp:sp modelId="{BB6B5EE1-C12A-4164-8439-DE697EC7AE16}">
      <dsp:nvSpPr>
        <dsp:cNvPr id="0" name=""/>
        <dsp:cNvSpPr/>
      </dsp:nvSpPr>
      <dsp:spPr>
        <a:xfrm>
          <a:off x="9539882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Quadro Tarifário</a:t>
          </a:r>
        </a:p>
      </dsp:txBody>
      <dsp:txXfrm>
        <a:off x="10069710" y="663971"/>
        <a:ext cx="1589484" cy="1059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94F5-6218-4DBC-87B3-08F8B1C953CA}">
      <dsp:nvSpPr>
        <dsp:cNvPr id="0" name=""/>
        <dsp:cNvSpPr/>
      </dsp:nvSpPr>
      <dsp:spPr>
        <a:xfrm>
          <a:off x="2976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sp:txBody>
      <dsp:txXfrm>
        <a:off x="532804" y="663971"/>
        <a:ext cx="1589484" cy="1059656"/>
      </dsp:txXfrm>
    </dsp:sp>
    <dsp:sp modelId="{441CABBB-D387-4261-8D59-66FE28B417E2}">
      <dsp:nvSpPr>
        <dsp:cNvPr id="0" name=""/>
        <dsp:cNvSpPr/>
      </dsp:nvSpPr>
      <dsp:spPr>
        <a:xfrm>
          <a:off x="2387203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sp:txBody>
      <dsp:txXfrm>
        <a:off x="2917031" y="663971"/>
        <a:ext cx="1589484" cy="1059656"/>
      </dsp:txXfrm>
    </dsp:sp>
    <dsp:sp modelId="{68EE8989-AB07-466D-B4B3-9FF2F963897F}">
      <dsp:nvSpPr>
        <dsp:cNvPr id="0" name=""/>
        <dsp:cNvSpPr/>
      </dsp:nvSpPr>
      <dsp:spPr>
        <a:xfrm>
          <a:off x="4771429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Disposição Final - Meta</a:t>
          </a:r>
        </a:p>
      </dsp:txBody>
      <dsp:txXfrm>
        <a:off x="5301257" y="663971"/>
        <a:ext cx="1589484" cy="1059656"/>
      </dsp:txXfrm>
    </dsp:sp>
    <dsp:sp modelId="{934A614D-E46D-4D0F-B9EB-2F1490A0C5B3}">
      <dsp:nvSpPr>
        <dsp:cNvPr id="0" name=""/>
        <dsp:cNvSpPr/>
      </dsp:nvSpPr>
      <dsp:spPr>
        <a:xfrm>
          <a:off x="7155656" y="663971"/>
          <a:ext cx="2649140" cy="1059656"/>
        </a:xfrm>
        <a:prstGeom prst="chevron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Fluxo de Caixa</a:t>
          </a:r>
        </a:p>
      </dsp:txBody>
      <dsp:txXfrm>
        <a:off x="7685484" y="663971"/>
        <a:ext cx="1589484" cy="1059656"/>
      </dsp:txXfrm>
    </dsp:sp>
    <dsp:sp modelId="{BB6B5EE1-C12A-4164-8439-DE697EC7AE16}">
      <dsp:nvSpPr>
        <dsp:cNvPr id="0" name=""/>
        <dsp:cNvSpPr/>
      </dsp:nvSpPr>
      <dsp:spPr>
        <a:xfrm>
          <a:off x="9539882" y="663971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Quadro Tarifário</a:t>
          </a:r>
        </a:p>
      </dsp:txBody>
      <dsp:txXfrm>
        <a:off x="10069710" y="663971"/>
        <a:ext cx="1589484" cy="10596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94F5-6218-4DBC-87B3-08F8B1C953CA}">
      <dsp:nvSpPr>
        <dsp:cNvPr id="0" name=""/>
        <dsp:cNvSpPr/>
      </dsp:nvSpPr>
      <dsp:spPr>
        <a:xfrm>
          <a:off x="2976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Rota Tecnológica</a:t>
          </a:r>
        </a:p>
      </dsp:txBody>
      <dsp:txXfrm>
        <a:off x="532804" y="663971"/>
        <a:ext cx="1589484" cy="1059656"/>
      </dsp:txXfrm>
    </dsp:sp>
    <dsp:sp modelId="{441CABBB-D387-4261-8D59-66FE28B417E2}">
      <dsp:nvSpPr>
        <dsp:cNvPr id="0" name=""/>
        <dsp:cNvSpPr/>
      </dsp:nvSpPr>
      <dsp:spPr>
        <a:xfrm>
          <a:off x="2387203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Balanço de massa</a:t>
          </a:r>
        </a:p>
      </dsp:txBody>
      <dsp:txXfrm>
        <a:off x="2917031" y="663971"/>
        <a:ext cx="1589484" cy="1059656"/>
      </dsp:txXfrm>
    </dsp:sp>
    <dsp:sp modelId="{68EE8989-AB07-466D-B4B3-9FF2F963897F}">
      <dsp:nvSpPr>
        <dsp:cNvPr id="0" name=""/>
        <dsp:cNvSpPr/>
      </dsp:nvSpPr>
      <dsp:spPr>
        <a:xfrm>
          <a:off x="4771429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Disposição Final - Meta</a:t>
          </a:r>
        </a:p>
      </dsp:txBody>
      <dsp:txXfrm>
        <a:off x="5301257" y="663971"/>
        <a:ext cx="1589484" cy="1059656"/>
      </dsp:txXfrm>
    </dsp:sp>
    <dsp:sp modelId="{934A614D-E46D-4D0F-B9EB-2F1490A0C5B3}">
      <dsp:nvSpPr>
        <dsp:cNvPr id="0" name=""/>
        <dsp:cNvSpPr/>
      </dsp:nvSpPr>
      <dsp:spPr>
        <a:xfrm>
          <a:off x="7155656" y="663971"/>
          <a:ext cx="2649140" cy="10596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Fluxo de Caixa</a:t>
          </a:r>
        </a:p>
      </dsp:txBody>
      <dsp:txXfrm>
        <a:off x="7685484" y="663971"/>
        <a:ext cx="1589484" cy="1059656"/>
      </dsp:txXfrm>
    </dsp:sp>
    <dsp:sp modelId="{BB6B5EE1-C12A-4164-8439-DE697EC7AE16}">
      <dsp:nvSpPr>
        <dsp:cNvPr id="0" name=""/>
        <dsp:cNvSpPr/>
      </dsp:nvSpPr>
      <dsp:spPr>
        <a:xfrm>
          <a:off x="9539882" y="663971"/>
          <a:ext cx="2649140" cy="1059656"/>
        </a:xfrm>
        <a:prstGeom prst="chevron">
          <a:avLst/>
        </a:prstGeom>
        <a:solidFill>
          <a:srgbClr val="396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Quadro Tarifário</a:t>
          </a:r>
        </a:p>
      </dsp:txBody>
      <dsp:txXfrm>
        <a:off x="10069710" y="663971"/>
        <a:ext cx="1589484" cy="105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5.xml"/><Relationship Id="rId5" Type="http://schemas.openxmlformats.org/officeDocument/2006/relationships/image" Target="../media/image4.png"/><Relationship Id="rId15" Type="http://schemas.openxmlformats.org/officeDocument/2006/relationships/image" Target="../media/image42.png"/><Relationship Id="rId10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4.png"/><Relationship Id="rId15" Type="http://schemas.openxmlformats.org/officeDocument/2006/relationships/image" Target="../media/image44.emf"/><Relationship Id="rId10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fabricio.a.lebeis@caixa.gov.b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.svg"/><Relationship Id="rId1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3.xml"/><Relationship Id="rId5" Type="http://schemas.openxmlformats.org/officeDocument/2006/relationships/image" Target="../media/image13.png"/><Relationship Id="rId15" Type="http://schemas.openxmlformats.org/officeDocument/2006/relationships/image" Target="../media/image4.png"/><Relationship Id="rId10" Type="http://schemas.openxmlformats.org/officeDocument/2006/relationships/slide" Target="slide7.xml"/><Relationship Id="rId19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slide" Target="slide6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18" Type="http://schemas.openxmlformats.org/officeDocument/2006/relationships/image" Target="../media/image22.svg"/><Relationship Id="rId26" Type="http://schemas.openxmlformats.org/officeDocument/2006/relationships/image" Target="../media/image29.sv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34" Type="http://schemas.openxmlformats.org/officeDocument/2006/relationships/image" Target="../media/image37.sv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24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24" Type="http://schemas.openxmlformats.org/officeDocument/2006/relationships/image" Target="../media/image27.svg"/><Relationship Id="rId32" Type="http://schemas.openxmlformats.org/officeDocument/2006/relationships/image" Target="../media/image35.sv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36" Type="http://schemas.openxmlformats.org/officeDocument/2006/relationships/image" Target="../media/image39.sv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19.png"/><Relationship Id="rId22" Type="http://schemas.microsoft.com/office/2007/relationships/hdphoto" Target="../media/hdphoto2.wdp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4.png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1" name="Picture 10" descr="Imagem relacionada">
            <a:extLst>
              <a:ext uri="{FF2B5EF4-FFF2-40B4-BE49-F238E27FC236}">
                <a16:creationId xmlns:a16="http://schemas.microsoft.com/office/drawing/2014/main" id="{BCC2E7E9-F13A-412D-9192-C53D7B150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9860C9-D902-4F93-B76E-54C5F42A2D4C}"/>
              </a:ext>
            </a:extLst>
          </p:cNvPr>
          <p:cNvSpPr txBox="1"/>
          <p:nvPr/>
        </p:nvSpPr>
        <p:spPr>
          <a:xfrm>
            <a:off x="3352800" y="3866682"/>
            <a:ext cx="135261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6600" b="1" dirty="0">
                <a:solidFill>
                  <a:srgbClr val="396173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MODELOS DE CONCESSÕES E FINANCIAMENTO DE PROJETOS DE RSU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1" y="259353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Cenários de Rotas Tecnológicas e Tabela Tarifária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38B96-2FA2-431A-9A69-218977AA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295527"/>
              </p:ext>
            </p:extLst>
          </p:nvPr>
        </p:nvGraphicFramePr>
        <p:xfrm>
          <a:off x="2679033" y="1582792"/>
          <a:ext cx="12192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CB3254A0-A681-458B-9C50-A7ECD6320C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9033" y="3723957"/>
            <a:ext cx="9497270" cy="55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1" y="259353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Cenários de Rotas Tecnológicas e Tabela Tarifária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38B96-2FA2-431A-9A69-218977AA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506669"/>
              </p:ext>
            </p:extLst>
          </p:nvPr>
        </p:nvGraphicFramePr>
        <p:xfrm>
          <a:off x="2679033" y="1582792"/>
          <a:ext cx="12192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067876A3-4749-40B4-8393-A9D952B0F3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3043" y="3833430"/>
            <a:ext cx="13245745" cy="48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3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1" y="259353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Cenários de Rotas Tecnológicas e Tabela Tarifária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38B96-2FA2-431A-9A69-218977AA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133860"/>
              </p:ext>
            </p:extLst>
          </p:nvPr>
        </p:nvGraphicFramePr>
        <p:xfrm>
          <a:off x="2679033" y="1582792"/>
          <a:ext cx="12192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7E6E419C-8588-4EC6-A5CD-1D5D2FD6D8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5075" y="3644383"/>
            <a:ext cx="5305925" cy="58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402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Projetos da CAIXA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9690EB-65FD-40CA-94F0-F62230CB6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2067323"/>
            <a:ext cx="12800534" cy="66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Projetos da CAIXA: CONVALE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65286A-1177-41FE-9632-1AA4671583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2228531"/>
            <a:ext cx="12801600" cy="61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6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08D51F-04B9-4F39-8B04-695267CCBE40}"/>
              </a:ext>
            </a:extLst>
          </p:cNvPr>
          <p:cNvSpPr txBox="1"/>
          <p:nvPr/>
        </p:nvSpPr>
        <p:spPr>
          <a:xfrm>
            <a:off x="7467600" y="6294944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t-BR" sz="3200" b="1" dirty="0">
                <a:solidFill>
                  <a:srgbClr val="396173"/>
                </a:solidFill>
                <a:latin typeface="Calibri" panose="020F0502020204030204"/>
              </a:rPr>
              <a:t>Caixa Econômica Federal</a:t>
            </a:r>
          </a:p>
          <a:p>
            <a:pPr algn="r" defTabSz="914400"/>
            <a:r>
              <a:rPr lang="pt-BR" sz="3200" b="1" dirty="0">
                <a:solidFill>
                  <a:srgbClr val="396173"/>
                </a:solidFill>
                <a:latin typeface="Calibri" panose="020F0502020204030204"/>
              </a:rPr>
              <a:t>VP Governo</a:t>
            </a:r>
          </a:p>
          <a:p>
            <a:pPr algn="r" defTabSz="914400"/>
            <a:r>
              <a:rPr lang="pt-BR" sz="3200" b="1" dirty="0">
                <a:solidFill>
                  <a:srgbClr val="3961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GN Desestatização, Parcerias e Serviços Especializados</a:t>
            </a:r>
          </a:p>
          <a:p>
            <a:pPr algn="r" defTabSz="914400"/>
            <a:r>
              <a:rPr lang="pt-BR" sz="3200" b="1" dirty="0">
                <a:solidFill>
                  <a:srgbClr val="396173"/>
                </a:solidFill>
                <a:latin typeface="Calibri" panose="020F0502020204030204"/>
              </a:rPr>
              <a:t>Elaborado por: Fabricio de Andrade Lebeis</a:t>
            </a:r>
          </a:p>
          <a:p>
            <a:pPr algn="r" defTabSz="914400"/>
            <a:r>
              <a:rPr lang="pt-BR" sz="3200" b="1" dirty="0">
                <a:solidFill>
                  <a:srgbClr val="396173"/>
                </a:solidFill>
                <a:latin typeface="Calibri" panose="020F0502020204030204"/>
                <a:hlinkClick r:id="rId10"/>
              </a:rPr>
              <a:t>fabricio.a.lebeis@caixa.gov.br</a:t>
            </a:r>
            <a:r>
              <a:rPr lang="pt-BR" sz="3200" b="1" dirty="0">
                <a:solidFill>
                  <a:srgbClr val="396173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52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oom do Resumo 4">
                <a:extLst>
                  <a:ext uri="{FF2B5EF4-FFF2-40B4-BE49-F238E27FC236}">
                    <a16:creationId xmlns:a16="http://schemas.microsoft.com/office/drawing/2014/main" id="{5C8C3CE7-2D0F-45FC-A353-71D5C85ADD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5235846"/>
                  </p:ext>
                </p:extLst>
              </p:nvPr>
            </p:nvGraphicFramePr>
            <p:xfrm>
              <a:off x="1997693" y="1224475"/>
              <a:ext cx="15656733" cy="8610600"/>
            </p:xfrm>
            <a:graphic>
              <a:graphicData uri="http://schemas.microsoft.com/office/powerpoint/2016/summaryzoom">
                <psuz:summaryZm>
                  <psuz:summaryZmObj sectionId="{C59AAB67-DC87-43C7-A648-3EB25AE4CC13}">
                    <psuz:zmPr id="{D8963E8D-C291-406E-9FDD-0E8830F54E97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6699" y="1575158"/>
                          <a:ext cx="4697020" cy="2642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8A4FE72-D050-4934-ADC6-B98F67B073C6}">
                    <psuz:zmPr id="{498C535C-7DAD-46F7-89D8-4F8B63C4188E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79857" y="1575158"/>
                          <a:ext cx="4697020" cy="2642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6319523-B1C6-4D19-A8A0-5E2E6949FC3D}">
                    <psuz:zmPr id="{E6F08B64-3400-4E21-9D11-F1D7BD7FCF49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353015" y="1575158"/>
                          <a:ext cx="4697020" cy="2642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7D69131-2101-4BFC-8384-C6DD2648A667}">
                    <psuz:zmPr id="{B5DAC8F9-DCA7-4681-946C-559B6423A03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6699" y="4393369"/>
                          <a:ext cx="4697020" cy="2642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B8DBBF6-9973-4EA9-85EB-1D15CAE6BFC3}">
                    <psuz:zmPr id="{C04C5F03-3577-4ACF-B96E-377B8D6BD6A3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79857" y="4393369"/>
                          <a:ext cx="4697020" cy="2642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oom do Resumo 4">
                <a:extLst>
                  <a:ext uri="{FF2B5EF4-FFF2-40B4-BE49-F238E27FC236}">
                    <a16:creationId xmlns:a16="http://schemas.microsoft.com/office/drawing/2014/main" id="{5C8C3CE7-2D0F-45FC-A353-71D5C85ADD5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997693" y="1224475"/>
                <a:ext cx="15656733" cy="8610600"/>
                <a:chOff x="1997693" y="1224475"/>
                <a:chExt cx="15656733" cy="8610600"/>
              </a:xfrm>
            </p:grpSpPr>
            <p:pic>
              <p:nvPicPr>
                <p:cNvPr id="3" name="Imagem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04392" y="2799633"/>
                  <a:ext cx="4697020" cy="264207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m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77550" y="2799633"/>
                  <a:ext cx="4697020" cy="264207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9" name="Imagem 19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50708" y="2799633"/>
                  <a:ext cx="4697020" cy="264207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0" name="Imagem 20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4392" y="5617844"/>
                  <a:ext cx="4697020" cy="264207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1" name="Imagem 21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77550" y="5617844"/>
                  <a:ext cx="4697020" cy="264207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6294A23D-5F37-4240-9EA8-27D6C3D6CEA0}"/>
              </a:ext>
            </a:extLst>
          </p:cNvPr>
          <p:cNvGrpSpPr/>
          <p:nvPr/>
        </p:nvGrpSpPr>
        <p:grpSpPr>
          <a:xfrm>
            <a:off x="-3" y="-38100"/>
            <a:ext cx="1911151" cy="10325100"/>
            <a:chOff x="-3" y="-38100"/>
            <a:chExt cx="1911151" cy="103251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719FB17-0AB1-4074-A349-23705889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89009" t="21474"/>
            <a:stretch>
              <a:fillRect/>
            </a:stretch>
          </p:blipFill>
          <p:spPr>
            <a:xfrm rot="-10800000">
              <a:off x="-3" y="-38100"/>
              <a:ext cx="1911151" cy="10325100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577BCBA-B61B-48F0-83B9-61F73C3B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4691" b="4691"/>
            <a:stretch>
              <a:fillRect/>
            </a:stretch>
          </p:blipFill>
          <p:spPr>
            <a:xfrm>
              <a:off x="427401" y="6077671"/>
              <a:ext cx="1134313" cy="434547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FC7D5A9A-C932-4F34-8A5F-34456B0B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403" r="56100" b="4178"/>
            <a:stretch>
              <a:fillRect/>
            </a:stretch>
          </p:blipFill>
          <p:spPr>
            <a:xfrm>
              <a:off x="427401" y="7705996"/>
              <a:ext cx="1264858" cy="689077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8DB405B-A02D-4F1F-A433-0C5F0389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66331" t="6096" r="443" b="6096"/>
            <a:stretch>
              <a:fillRect/>
            </a:stretch>
          </p:blipFill>
          <p:spPr>
            <a:xfrm>
              <a:off x="462570" y="5604777"/>
              <a:ext cx="1049963" cy="390828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0345BFBF-A7C3-404E-AA22-6D50C5CF4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3" t="4612" b="9358"/>
            <a:stretch>
              <a:fillRect/>
            </a:stretch>
          </p:blipFill>
          <p:spPr>
            <a:xfrm>
              <a:off x="324541" y="7006003"/>
              <a:ext cx="1352983" cy="913048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3118F748-2243-439A-AB2E-F123C644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448007" y="8667488"/>
              <a:ext cx="1064526" cy="1181624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BD2D1CF-5863-4C89-9EBB-BA3BD15061FF}"/>
              </a:ext>
            </a:extLst>
          </p:cNvPr>
          <p:cNvSpPr txBox="1"/>
          <p:nvPr/>
        </p:nvSpPr>
        <p:spPr>
          <a:xfrm>
            <a:off x="2286000" y="259353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Índice</a:t>
            </a:r>
          </a:p>
        </p:txBody>
      </p:sp>
      <p:pic>
        <p:nvPicPr>
          <p:cNvPr id="14" name="Picture 10" descr="Imagem relacionada">
            <a:extLst>
              <a:ext uri="{FF2B5EF4-FFF2-40B4-BE49-F238E27FC236}">
                <a16:creationId xmlns:a16="http://schemas.microsoft.com/office/drawing/2014/main" id="{1E93854D-B856-4C7D-9627-5604595FC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6CD3B0A-3C88-42AC-8253-3FE270ABB812}"/>
              </a:ext>
            </a:extLst>
          </p:cNvPr>
          <p:cNvSpPr txBox="1"/>
          <p:nvPr/>
        </p:nvSpPr>
        <p:spPr>
          <a:xfrm>
            <a:off x="2804654" y="2045369"/>
            <a:ext cx="405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396173"/>
                </a:solidFill>
              </a:rPr>
              <a:t>1 – FEP e CARTEIRA CAIXA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18A923-121B-43F7-8681-1417BC338F4B}"/>
              </a:ext>
            </a:extLst>
          </p:cNvPr>
          <p:cNvSpPr txBox="1"/>
          <p:nvPr/>
        </p:nvSpPr>
        <p:spPr>
          <a:xfrm>
            <a:off x="7543800" y="2049379"/>
            <a:ext cx="3639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396173"/>
                </a:solidFill>
              </a:rPr>
              <a:t>2 – Premissas para RSU</a:t>
            </a:r>
          </a:p>
          <a:p>
            <a:endParaRPr lang="pt-BR" sz="2800" dirty="0">
              <a:solidFill>
                <a:srgbClr val="396173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2B476A0-44D9-4883-9174-DEFD5351F61D}"/>
              </a:ext>
            </a:extLst>
          </p:cNvPr>
          <p:cNvSpPr txBox="1"/>
          <p:nvPr/>
        </p:nvSpPr>
        <p:spPr>
          <a:xfrm>
            <a:off x="12420600" y="2045369"/>
            <a:ext cx="3638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396173"/>
                </a:solidFill>
              </a:rPr>
              <a:t>3 – Modelo de Trabalho</a:t>
            </a:r>
          </a:p>
          <a:p>
            <a:endParaRPr lang="pt-BR" sz="2800" dirty="0">
              <a:solidFill>
                <a:srgbClr val="396173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C38D83-38BC-4A1D-8074-54B7BE1EB9D6}"/>
              </a:ext>
            </a:extLst>
          </p:cNvPr>
          <p:cNvSpPr txBox="1"/>
          <p:nvPr/>
        </p:nvSpPr>
        <p:spPr>
          <a:xfrm>
            <a:off x="2667000" y="8395073"/>
            <a:ext cx="4297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396173"/>
                </a:solidFill>
              </a:rPr>
              <a:t>4 – Aspectos da Modelagem</a:t>
            </a:r>
          </a:p>
          <a:p>
            <a:endParaRPr lang="pt-BR" sz="2800" dirty="0">
              <a:solidFill>
                <a:srgbClr val="396173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B90035B-CD40-4F3B-BAAB-EBC7469BD625}"/>
              </a:ext>
            </a:extLst>
          </p:cNvPr>
          <p:cNvSpPr txBox="1"/>
          <p:nvPr/>
        </p:nvSpPr>
        <p:spPr>
          <a:xfrm>
            <a:off x="7557278" y="8405197"/>
            <a:ext cx="5181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396173"/>
                </a:solidFill>
              </a:rPr>
              <a:t>5 – Projetos da CAIXA - Resultados</a:t>
            </a:r>
          </a:p>
          <a:p>
            <a:endParaRPr lang="pt-BR" sz="2800" dirty="0">
              <a:solidFill>
                <a:srgbClr val="396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0E745532-FEB1-4F63-A2B3-B6BE1F5FDD97}"/>
              </a:ext>
            </a:extLst>
          </p:cNvPr>
          <p:cNvGrpSpPr/>
          <p:nvPr/>
        </p:nvGrpSpPr>
        <p:grpSpPr>
          <a:xfrm>
            <a:off x="-3" y="-38100"/>
            <a:ext cx="1911151" cy="10325100"/>
            <a:chOff x="-3" y="-38100"/>
            <a:chExt cx="1911151" cy="103251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89009" t="21474"/>
            <a:stretch>
              <a:fillRect/>
            </a:stretch>
          </p:blipFill>
          <p:spPr>
            <a:xfrm rot="-10800000">
              <a:off x="-3" y="-38100"/>
              <a:ext cx="1911151" cy="103251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 t="4691" b="4691"/>
            <a:stretch>
              <a:fillRect/>
            </a:stretch>
          </p:blipFill>
          <p:spPr>
            <a:xfrm>
              <a:off x="427401" y="6077671"/>
              <a:ext cx="1134313" cy="43454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 l="4403" r="56100" b="4178"/>
            <a:stretch>
              <a:fillRect/>
            </a:stretch>
          </p:blipFill>
          <p:spPr>
            <a:xfrm>
              <a:off x="427401" y="7705996"/>
              <a:ext cx="1264858" cy="6890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l="66331" t="6096" r="443" b="6096"/>
            <a:stretch>
              <a:fillRect/>
            </a:stretch>
          </p:blipFill>
          <p:spPr>
            <a:xfrm>
              <a:off x="462570" y="5604777"/>
              <a:ext cx="1049963" cy="39082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 l="3" t="4612" b="9358"/>
            <a:stretch>
              <a:fillRect/>
            </a:stretch>
          </p:blipFill>
          <p:spPr>
            <a:xfrm>
              <a:off x="324541" y="7006003"/>
              <a:ext cx="1352983" cy="91304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48007" y="8667488"/>
              <a:ext cx="1064526" cy="118162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1242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FEP – Fundo de Financiamento de Projetos de Concessões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863D9AB-EC96-4102-B006-DD50989619F5}"/>
              </a:ext>
            </a:extLst>
          </p:cNvPr>
          <p:cNvGrpSpPr/>
          <p:nvPr/>
        </p:nvGrpSpPr>
        <p:grpSpPr>
          <a:xfrm>
            <a:off x="1960544" y="1416294"/>
            <a:ext cx="16173142" cy="8767794"/>
            <a:chOff x="82858" y="278507"/>
            <a:chExt cx="16173142" cy="8767794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9AA614D1-B408-4B95-8359-031F414475BF}"/>
                </a:ext>
              </a:extLst>
            </p:cNvPr>
            <p:cNvGrpSpPr/>
            <p:nvPr/>
          </p:nvGrpSpPr>
          <p:grpSpPr>
            <a:xfrm>
              <a:off x="777223" y="1297391"/>
              <a:ext cx="6941389" cy="6765826"/>
              <a:chOff x="4583214" y="198951"/>
              <a:chExt cx="7637633" cy="7861810"/>
            </a:xfrm>
          </p:grpSpPr>
          <p:sp>
            <p:nvSpPr>
              <p:cNvPr id="198" name="Freeform 23">
                <a:extLst>
                  <a:ext uri="{FF2B5EF4-FFF2-40B4-BE49-F238E27FC236}">
                    <a16:creationId xmlns:a16="http://schemas.microsoft.com/office/drawing/2014/main" id="{51AD61B2-F037-446F-86C9-04446C011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5211" y="2876525"/>
                <a:ext cx="1363520" cy="1166640"/>
              </a:xfrm>
              <a:custGeom>
                <a:avLst/>
                <a:gdLst/>
                <a:ahLst/>
                <a:cxnLst>
                  <a:cxn ang="0">
                    <a:pos x="2645" y="2550"/>
                  </a:cxn>
                  <a:cxn ang="0">
                    <a:pos x="2684" y="2454"/>
                  </a:cxn>
                  <a:cxn ang="0">
                    <a:pos x="2779" y="2418"/>
                  </a:cxn>
                  <a:cxn ang="0">
                    <a:pos x="2858" y="2231"/>
                  </a:cxn>
                  <a:cxn ang="0">
                    <a:pos x="2956" y="2159"/>
                  </a:cxn>
                  <a:cxn ang="0">
                    <a:pos x="3027" y="2003"/>
                  </a:cxn>
                  <a:cxn ang="0">
                    <a:pos x="3015" y="1836"/>
                  </a:cxn>
                  <a:cxn ang="0">
                    <a:pos x="2944" y="1716"/>
                  </a:cxn>
                  <a:cxn ang="0">
                    <a:pos x="2921" y="1608"/>
                  </a:cxn>
                  <a:cxn ang="0">
                    <a:pos x="3015" y="1536"/>
                  </a:cxn>
                  <a:cxn ang="0">
                    <a:pos x="2988" y="1417"/>
                  </a:cxn>
                  <a:cxn ang="0">
                    <a:pos x="2858" y="1405"/>
                  </a:cxn>
                  <a:cxn ang="0">
                    <a:pos x="2775" y="1341"/>
                  </a:cxn>
                  <a:cxn ang="0">
                    <a:pos x="2539" y="1345"/>
                  </a:cxn>
                  <a:cxn ang="0">
                    <a:pos x="2318" y="1341"/>
                  </a:cxn>
                  <a:cxn ang="0">
                    <a:pos x="2291" y="962"/>
                  </a:cxn>
                  <a:cxn ang="0">
                    <a:pos x="2342" y="854"/>
                  </a:cxn>
                  <a:cxn ang="0">
                    <a:pos x="2271" y="591"/>
                  </a:cxn>
                  <a:cxn ang="0">
                    <a:pos x="2314" y="479"/>
                  </a:cxn>
                  <a:cxn ang="0">
                    <a:pos x="2318" y="360"/>
                  </a:cxn>
                  <a:cxn ang="0">
                    <a:pos x="2198" y="334"/>
                  </a:cxn>
                  <a:cxn ang="0">
                    <a:pos x="2102" y="394"/>
                  </a:cxn>
                  <a:cxn ang="0">
                    <a:pos x="1949" y="204"/>
                  </a:cxn>
                  <a:cxn ang="0">
                    <a:pos x="1824" y="114"/>
                  </a:cxn>
                  <a:cxn ang="0">
                    <a:pos x="1725" y="0"/>
                  </a:cxn>
                  <a:cxn ang="0">
                    <a:pos x="1484" y="16"/>
                  </a:cxn>
                  <a:cxn ang="0">
                    <a:pos x="1241" y="180"/>
                  </a:cxn>
                  <a:cxn ang="0">
                    <a:pos x="1244" y="297"/>
                  </a:cxn>
                  <a:cxn ang="0">
                    <a:pos x="1185" y="411"/>
                  </a:cxn>
                  <a:cxn ang="0">
                    <a:pos x="990" y="459"/>
                  </a:cxn>
                  <a:cxn ang="0">
                    <a:pos x="855" y="468"/>
                  </a:cxn>
                  <a:cxn ang="0">
                    <a:pos x="771" y="563"/>
                  </a:cxn>
                  <a:cxn ang="0">
                    <a:pos x="676" y="591"/>
                  </a:cxn>
                  <a:cxn ang="0">
                    <a:pos x="428" y="627"/>
                  </a:cxn>
                  <a:cxn ang="0">
                    <a:pos x="158" y="625"/>
                  </a:cxn>
                  <a:cxn ang="0">
                    <a:pos x="110" y="741"/>
                  </a:cxn>
                  <a:cxn ang="0">
                    <a:pos x="0" y="807"/>
                  </a:cxn>
                  <a:cxn ang="0">
                    <a:pos x="62" y="886"/>
                  </a:cxn>
                  <a:cxn ang="0">
                    <a:pos x="153" y="825"/>
                  </a:cxn>
                  <a:cxn ang="0">
                    <a:pos x="300" y="817"/>
                  </a:cxn>
                  <a:cxn ang="0">
                    <a:pos x="452" y="783"/>
                  </a:cxn>
                  <a:cxn ang="0">
                    <a:pos x="542" y="825"/>
                  </a:cxn>
                  <a:cxn ang="0">
                    <a:pos x="603" y="783"/>
                  </a:cxn>
                  <a:cxn ang="0">
                    <a:pos x="674" y="828"/>
                  </a:cxn>
                  <a:cxn ang="0">
                    <a:pos x="660" y="1018"/>
                  </a:cxn>
                  <a:cxn ang="0">
                    <a:pos x="593" y="1161"/>
                  </a:cxn>
                  <a:cxn ang="0">
                    <a:pos x="676" y="1345"/>
                  </a:cxn>
                  <a:cxn ang="0">
                    <a:pos x="629" y="1465"/>
                  </a:cxn>
                  <a:cxn ang="0">
                    <a:pos x="688" y="1596"/>
                  </a:cxn>
                  <a:cxn ang="0">
                    <a:pos x="708" y="1680"/>
                  </a:cxn>
                  <a:cxn ang="0">
                    <a:pos x="838" y="1788"/>
                  </a:cxn>
                  <a:cxn ang="0">
                    <a:pos x="991" y="1896"/>
                  </a:cxn>
                  <a:cxn ang="0">
                    <a:pos x="1038" y="1975"/>
                  </a:cxn>
                  <a:cxn ang="0">
                    <a:pos x="1216" y="2015"/>
                  </a:cxn>
                  <a:cxn ang="0">
                    <a:pos x="1373" y="1999"/>
                  </a:cxn>
                  <a:cxn ang="0">
                    <a:pos x="1539" y="2131"/>
                  </a:cxn>
                  <a:cxn ang="0">
                    <a:pos x="1605" y="2071"/>
                  </a:cxn>
                  <a:cxn ang="0">
                    <a:pos x="1735" y="2243"/>
                  </a:cxn>
                  <a:cxn ang="0">
                    <a:pos x="1999" y="2279"/>
                  </a:cxn>
                  <a:cxn ang="0">
                    <a:pos x="2090" y="2398"/>
                  </a:cxn>
                  <a:cxn ang="0">
                    <a:pos x="2184" y="2458"/>
                  </a:cxn>
                  <a:cxn ang="0">
                    <a:pos x="2460" y="2466"/>
                  </a:cxn>
                  <a:cxn ang="0">
                    <a:pos x="2645" y="2550"/>
                  </a:cxn>
                </a:cxnLst>
                <a:rect l="0" t="0" r="r" b="b"/>
                <a:pathLst>
                  <a:path w="3027" h="2550">
                    <a:moveTo>
                      <a:pt x="2645" y="2550"/>
                    </a:moveTo>
                    <a:lnTo>
                      <a:pt x="2684" y="2454"/>
                    </a:lnTo>
                    <a:lnTo>
                      <a:pt x="2779" y="2418"/>
                    </a:lnTo>
                    <a:lnTo>
                      <a:pt x="2858" y="2231"/>
                    </a:lnTo>
                    <a:lnTo>
                      <a:pt x="2956" y="2159"/>
                    </a:lnTo>
                    <a:lnTo>
                      <a:pt x="3027" y="2003"/>
                    </a:lnTo>
                    <a:lnTo>
                      <a:pt x="3015" y="1836"/>
                    </a:lnTo>
                    <a:lnTo>
                      <a:pt x="2944" y="1716"/>
                    </a:lnTo>
                    <a:lnTo>
                      <a:pt x="2921" y="1608"/>
                    </a:lnTo>
                    <a:lnTo>
                      <a:pt x="3015" y="1536"/>
                    </a:lnTo>
                    <a:lnTo>
                      <a:pt x="2988" y="1417"/>
                    </a:lnTo>
                    <a:lnTo>
                      <a:pt x="2858" y="1405"/>
                    </a:lnTo>
                    <a:lnTo>
                      <a:pt x="2775" y="1341"/>
                    </a:lnTo>
                    <a:lnTo>
                      <a:pt x="2539" y="1345"/>
                    </a:lnTo>
                    <a:lnTo>
                      <a:pt x="2318" y="1341"/>
                    </a:lnTo>
                    <a:lnTo>
                      <a:pt x="2291" y="962"/>
                    </a:lnTo>
                    <a:lnTo>
                      <a:pt x="2342" y="854"/>
                    </a:lnTo>
                    <a:lnTo>
                      <a:pt x="2271" y="591"/>
                    </a:lnTo>
                    <a:lnTo>
                      <a:pt x="2314" y="479"/>
                    </a:lnTo>
                    <a:lnTo>
                      <a:pt x="2318" y="360"/>
                    </a:lnTo>
                    <a:lnTo>
                      <a:pt x="2198" y="334"/>
                    </a:lnTo>
                    <a:lnTo>
                      <a:pt x="2102" y="394"/>
                    </a:lnTo>
                    <a:lnTo>
                      <a:pt x="1949" y="204"/>
                    </a:lnTo>
                    <a:lnTo>
                      <a:pt x="1824" y="114"/>
                    </a:lnTo>
                    <a:lnTo>
                      <a:pt x="1725" y="0"/>
                    </a:lnTo>
                    <a:lnTo>
                      <a:pt x="1484" y="16"/>
                    </a:lnTo>
                    <a:lnTo>
                      <a:pt x="1241" y="180"/>
                    </a:lnTo>
                    <a:lnTo>
                      <a:pt x="1244" y="297"/>
                    </a:lnTo>
                    <a:lnTo>
                      <a:pt x="1185" y="411"/>
                    </a:lnTo>
                    <a:lnTo>
                      <a:pt x="990" y="459"/>
                    </a:lnTo>
                    <a:lnTo>
                      <a:pt x="855" y="468"/>
                    </a:lnTo>
                    <a:lnTo>
                      <a:pt x="771" y="563"/>
                    </a:lnTo>
                    <a:lnTo>
                      <a:pt x="676" y="591"/>
                    </a:lnTo>
                    <a:lnTo>
                      <a:pt x="428" y="627"/>
                    </a:lnTo>
                    <a:lnTo>
                      <a:pt x="158" y="625"/>
                    </a:lnTo>
                    <a:lnTo>
                      <a:pt x="110" y="741"/>
                    </a:lnTo>
                    <a:lnTo>
                      <a:pt x="0" y="807"/>
                    </a:lnTo>
                    <a:lnTo>
                      <a:pt x="62" y="886"/>
                    </a:lnTo>
                    <a:lnTo>
                      <a:pt x="153" y="825"/>
                    </a:lnTo>
                    <a:lnTo>
                      <a:pt x="300" y="817"/>
                    </a:lnTo>
                    <a:lnTo>
                      <a:pt x="452" y="783"/>
                    </a:lnTo>
                    <a:lnTo>
                      <a:pt x="542" y="825"/>
                    </a:lnTo>
                    <a:lnTo>
                      <a:pt x="603" y="783"/>
                    </a:lnTo>
                    <a:lnTo>
                      <a:pt x="674" y="828"/>
                    </a:lnTo>
                    <a:lnTo>
                      <a:pt x="660" y="1018"/>
                    </a:lnTo>
                    <a:lnTo>
                      <a:pt x="593" y="1161"/>
                    </a:lnTo>
                    <a:lnTo>
                      <a:pt x="676" y="1345"/>
                    </a:lnTo>
                    <a:lnTo>
                      <a:pt x="629" y="1465"/>
                    </a:lnTo>
                    <a:lnTo>
                      <a:pt x="688" y="1596"/>
                    </a:lnTo>
                    <a:lnTo>
                      <a:pt x="708" y="1680"/>
                    </a:lnTo>
                    <a:lnTo>
                      <a:pt x="838" y="1788"/>
                    </a:lnTo>
                    <a:lnTo>
                      <a:pt x="991" y="1896"/>
                    </a:lnTo>
                    <a:lnTo>
                      <a:pt x="1038" y="1975"/>
                    </a:lnTo>
                    <a:lnTo>
                      <a:pt x="1216" y="2015"/>
                    </a:lnTo>
                    <a:lnTo>
                      <a:pt x="1373" y="1999"/>
                    </a:lnTo>
                    <a:lnTo>
                      <a:pt x="1539" y="2131"/>
                    </a:lnTo>
                    <a:lnTo>
                      <a:pt x="1605" y="2071"/>
                    </a:lnTo>
                    <a:lnTo>
                      <a:pt x="1735" y="2243"/>
                    </a:lnTo>
                    <a:lnTo>
                      <a:pt x="1999" y="2279"/>
                    </a:lnTo>
                    <a:lnTo>
                      <a:pt x="2090" y="2398"/>
                    </a:lnTo>
                    <a:lnTo>
                      <a:pt x="2184" y="2458"/>
                    </a:lnTo>
                    <a:lnTo>
                      <a:pt x="2460" y="2466"/>
                    </a:lnTo>
                    <a:lnTo>
                      <a:pt x="2645" y="255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Freeform 24">
                <a:extLst>
                  <a:ext uri="{FF2B5EF4-FFF2-40B4-BE49-F238E27FC236}">
                    <a16:creationId xmlns:a16="http://schemas.microsoft.com/office/drawing/2014/main" id="{0E516895-F9FD-4B12-A7CE-5A46AAA7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214" y="2718001"/>
                <a:ext cx="1428449" cy="805007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226"/>
                  </a:cxn>
                  <a:cxn ang="0">
                    <a:pos x="94" y="341"/>
                  </a:cxn>
                  <a:cxn ang="0">
                    <a:pos x="261" y="695"/>
                  </a:cxn>
                  <a:cxn ang="0">
                    <a:pos x="562" y="1078"/>
                  </a:cxn>
                  <a:cxn ang="0">
                    <a:pos x="445" y="1236"/>
                  </a:cxn>
                  <a:cxn ang="0">
                    <a:pos x="652" y="1266"/>
                  </a:cxn>
                  <a:cxn ang="0">
                    <a:pos x="828" y="1316"/>
                  </a:cxn>
                  <a:cxn ang="0">
                    <a:pos x="947" y="1415"/>
                  </a:cxn>
                  <a:cxn ang="0">
                    <a:pos x="1060" y="1585"/>
                  </a:cxn>
                  <a:cxn ang="0">
                    <a:pos x="1508" y="1565"/>
                  </a:cxn>
                  <a:cxn ang="0">
                    <a:pos x="1828" y="1284"/>
                  </a:cxn>
                  <a:cxn ang="0">
                    <a:pos x="1887" y="1435"/>
                  </a:cxn>
                  <a:cxn ang="0">
                    <a:pos x="1813" y="1570"/>
                  </a:cxn>
                  <a:cxn ang="0">
                    <a:pos x="1847" y="2049"/>
                  </a:cxn>
                  <a:cxn ang="0">
                    <a:pos x="2004" y="2164"/>
                  </a:cxn>
                  <a:cxn ang="0">
                    <a:pos x="2187" y="2089"/>
                  </a:cxn>
                  <a:cxn ang="0">
                    <a:pos x="2420" y="2085"/>
                  </a:cxn>
                  <a:cxn ang="0">
                    <a:pos x="2674" y="2094"/>
                  </a:cxn>
                  <a:cxn ang="0">
                    <a:pos x="2880" y="2199"/>
                  </a:cxn>
                  <a:cxn ang="0">
                    <a:pos x="3052" y="2164"/>
                  </a:cxn>
                  <a:cxn ang="0">
                    <a:pos x="3279" y="1939"/>
                  </a:cxn>
                  <a:cxn ang="0">
                    <a:pos x="3451" y="1944"/>
                  </a:cxn>
                  <a:cxn ang="0">
                    <a:pos x="3775" y="1705"/>
                  </a:cxn>
                  <a:cxn ang="0">
                    <a:pos x="3967" y="1540"/>
                  </a:cxn>
                  <a:cxn ang="0">
                    <a:pos x="3893" y="1435"/>
                  </a:cxn>
                  <a:cxn ang="0">
                    <a:pos x="3627" y="1346"/>
                  </a:cxn>
                  <a:cxn ang="0">
                    <a:pos x="2801" y="956"/>
                  </a:cxn>
                  <a:cxn ang="0">
                    <a:pos x="2299" y="718"/>
                  </a:cxn>
                  <a:cxn ang="0">
                    <a:pos x="2063" y="538"/>
                  </a:cxn>
                  <a:cxn ang="0">
                    <a:pos x="1611" y="448"/>
                  </a:cxn>
                  <a:cxn ang="0">
                    <a:pos x="1006" y="269"/>
                  </a:cxn>
                  <a:cxn ang="0">
                    <a:pos x="868" y="254"/>
                  </a:cxn>
                  <a:cxn ang="0">
                    <a:pos x="101" y="0"/>
                  </a:cxn>
                </a:cxnLst>
                <a:rect l="0" t="0" r="r" b="b"/>
                <a:pathLst>
                  <a:path w="3967" h="2199">
                    <a:moveTo>
                      <a:pt x="101" y="0"/>
                    </a:moveTo>
                    <a:lnTo>
                      <a:pt x="0" y="226"/>
                    </a:lnTo>
                    <a:lnTo>
                      <a:pt x="94" y="341"/>
                    </a:lnTo>
                    <a:lnTo>
                      <a:pt x="261" y="695"/>
                    </a:lnTo>
                    <a:lnTo>
                      <a:pt x="562" y="1078"/>
                    </a:lnTo>
                    <a:lnTo>
                      <a:pt x="445" y="1236"/>
                    </a:lnTo>
                    <a:lnTo>
                      <a:pt x="652" y="1266"/>
                    </a:lnTo>
                    <a:lnTo>
                      <a:pt x="828" y="1316"/>
                    </a:lnTo>
                    <a:lnTo>
                      <a:pt x="947" y="1415"/>
                    </a:lnTo>
                    <a:lnTo>
                      <a:pt x="1060" y="1585"/>
                    </a:lnTo>
                    <a:lnTo>
                      <a:pt x="1508" y="1565"/>
                    </a:lnTo>
                    <a:lnTo>
                      <a:pt x="1828" y="1284"/>
                    </a:lnTo>
                    <a:lnTo>
                      <a:pt x="1887" y="1435"/>
                    </a:lnTo>
                    <a:lnTo>
                      <a:pt x="1813" y="1570"/>
                    </a:lnTo>
                    <a:lnTo>
                      <a:pt x="1847" y="2049"/>
                    </a:lnTo>
                    <a:lnTo>
                      <a:pt x="2004" y="2164"/>
                    </a:lnTo>
                    <a:lnTo>
                      <a:pt x="2187" y="2089"/>
                    </a:lnTo>
                    <a:lnTo>
                      <a:pt x="2420" y="2085"/>
                    </a:lnTo>
                    <a:lnTo>
                      <a:pt x="2674" y="2094"/>
                    </a:lnTo>
                    <a:lnTo>
                      <a:pt x="2880" y="2199"/>
                    </a:lnTo>
                    <a:lnTo>
                      <a:pt x="3052" y="2164"/>
                    </a:lnTo>
                    <a:lnTo>
                      <a:pt x="3279" y="1939"/>
                    </a:lnTo>
                    <a:lnTo>
                      <a:pt x="3451" y="1944"/>
                    </a:lnTo>
                    <a:lnTo>
                      <a:pt x="3775" y="1705"/>
                    </a:lnTo>
                    <a:lnTo>
                      <a:pt x="3967" y="1540"/>
                    </a:lnTo>
                    <a:lnTo>
                      <a:pt x="3893" y="1435"/>
                    </a:lnTo>
                    <a:lnTo>
                      <a:pt x="3627" y="1346"/>
                    </a:lnTo>
                    <a:lnTo>
                      <a:pt x="2801" y="956"/>
                    </a:lnTo>
                    <a:lnTo>
                      <a:pt x="2299" y="718"/>
                    </a:lnTo>
                    <a:lnTo>
                      <a:pt x="2063" y="538"/>
                    </a:lnTo>
                    <a:lnTo>
                      <a:pt x="1611" y="448"/>
                    </a:lnTo>
                    <a:lnTo>
                      <a:pt x="1006" y="269"/>
                    </a:lnTo>
                    <a:lnTo>
                      <a:pt x="868" y="254"/>
                    </a:lnTo>
                    <a:lnTo>
                      <a:pt x="101" y="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Freeform 25">
                <a:extLst>
                  <a:ext uri="{FF2B5EF4-FFF2-40B4-BE49-F238E27FC236}">
                    <a16:creationId xmlns:a16="http://schemas.microsoft.com/office/drawing/2014/main" id="{9F070914-368F-4556-83E9-CC1159165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287" y="820664"/>
                <a:ext cx="3436455" cy="2424926"/>
              </a:xfrm>
              <a:custGeom>
                <a:avLst/>
                <a:gdLst/>
                <a:ahLst/>
                <a:cxnLst>
                  <a:cxn ang="0">
                    <a:pos x="2374" y="189"/>
                  </a:cxn>
                  <a:cxn ang="0">
                    <a:pos x="1961" y="208"/>
                  </a:cxn>
                  <a:cxn ang="0">
                    <a:pos x="1713" y="304"/>
                  </a:cxn>
                  <a:cxn ang="0">
                    <a:pos x="1799" y="512"/>
                  </a:cxn>
                  <a:cxn ang="0">
                    <a:pos x="2008" y="572"/>
                  </a:cxn>
                  <a:cxn ang="0">
                    <a:pos x="1941" y="691"/>
                  </a:cxn>
                  <a:cxn ang="0">
                    <a:pos x="1729" y="715"/>
                  </a:cxn>
                  <a:cxn ang="0">
                    <a:pos x="1599" y="927"/>
                  </a:cxn>
                  <a:cxn ang="0">
                    <a:pos x="1811" y="1206"/>
                  </a:cxn>
                  <a:cxn ang="0">
                    <a:pos x="1902" y="1453"/>
                  </a:cxn>
                  <a:cxn ang="0">
                    <a:pos x="1878" y="1693"/>
                  </a:cxn>
                  <a:cxn ang="0">
                    <a:pos x="1559" y="2918"/>
                  </a:cxn>
                  <a:cxn ang="0">
                    <a:pos x="1288" y="2822"/>
                  </a:cxn>
                  <a:cxn ang="0">
                    <a:pos x="1087" y="2938"/>
                  </a:cxn>
                  <a:cxn ang="0">
                    <a:pos x="366" y="3281"/>
                  </a:cxn>
                  <a:cxn ang="0">
                    <a:pos x="240" y="3612"/>
                  </a:cxn>
                  <a:cxn ang="0">
                    <a:pos x="276" y="3852"/>
                  </a:cxn>
                  <a:cxn ang="0">
                    <a:pos x="12" y="4039"/>
                  </a:cxn>
                  <a:cxn ang="0">
                    <a:pos x="619" y="4356"/>
                  </a:cxn>
                  <a:cxn ang="0">
                    <a:pos x="1215" y="4512"/>
                  </a:cxn>
                  <a:cxn ang="0">
                    <a:pos x="1764" y="4729"/>
                  </a:cxn>
                  <a:cxn ang="0">
                    <a:pos x="3036" y="5300"/>
                  </a:cxn>
                  <a:cxn ang="0">
                    <a:pos x="3193" y="5120"/>
                  </a:cxn>
                  <a:cxn ang="0">
                    <a:pos x="3708" y="5085"/>
                  </a:cxn>
                  <a:cxn ang="0">
                    <a:pos x="3890" y="4961"/>
                  </a:cxn>
                  <a:cxn ang="0">
                    <a:pos x="4221" y="4905"/>
                  </a:cxn>
                  <a:cxn ang="0">
                    <a:pos x="4280" y="4674"/>
                  </a:cxn>
                  <a:cxn ang="0">
                    <a:pos x="4761" y="4494"/>
                  </a:cxn>
                  <a:cxn ang="0">
                    <a:pos x="4989" y="4701"/>
                  </a:cxn>
                  <a:cxn ang="0">
                    <a:pos x="5233" y="4829"/>
                  </a:cxn>
                  <a:cxn ang="0">
                    <a:pos x="6674" y="4853"/>
                  </a:cxn>
                  <a:cxn ang="0">
                    <a:pos x="6796" y="4123"/>
                  </a:cxn>
                  <a:cxn ang="0">
                    <a:pos x="7635" y="2040"/>
                  </a:cxn>
                  <a:cxn ang="0">
                    <a:pos x="7099" y="1661"/>
                  </a:cxn>
                  <a:cxn ang="0">
                    <a:pos x="6621" y="1291"/>
                  </a:cxn>
                  <a:cxn ang="0">
                    <a:pos x="6548" y="951"/>
                  </a:cxn>
                  <a:cxn ang="0">
                    <a:pos x="6300" y="871"/>
                  </a:cxn>
                  <a:cxn ang="0">
                    <a:pos x="5970" y="955"/>
                  </a:cxn>
                  <a:cxn ang="0">
                    <a:pos x="5895" y="1240"/>
                  </a:cxn>
                  <a:cxn ang="0">
                    <a:pos x="5745" y="1327"/>
                  </a:cxn>
                  <a:cxn ang="0">
                    <a:pos x="5473" y="1190"/>
                  </a:cxn>
                  <a:cxn ang="0">
                    <a:pos x="5341" y="1467"/>
                  </a:cxn>
                  <a:cxn ang="0">
                    <a:pos x="5208" y="1576"/>
                  </a:cxn>
                  <a:cxn ang="0">
                    <a:pos x="4954" y="1338"/>
                  </a:cxn>
                  <a:cxn ang="0">
                    <a:pos x="5013" y="1137"/>
                  </a:cxn>
                  <a:cxn ang="0">
                    <a:pos x="4953" y="577"/>
                  </a:cxn>
                  <a:cxn ang="0">
                    <a:pos x="4822" y="258"/>
                  </a:cxn>
                  <a:cxn ang="0">
                    <a:pos x="4678" y="69"/>
                  </a:cxn>
                  <a:cxn ang="0">
                    <a:pos x="4381" y="78"/>
                  </a:cxn>
                  <a:cxn ang="0">
                    <a:pos x="4246" y="237"/>
                  </a:cxn>
                  <a:cxn ang="0">
                    <a:pos x="4040" y="352"/>
                  </a:cxn>
                  <a:cxn ang="0">
                    <a:pos x="3607" y="687"/>
                  </a:cxn>
                  <a:cxn ang="0">
                    <a:pos x="3497" y="536"/>
                  </a:cxn>
                  <a:cxn ang="0">
                    <a:pos x="3012" y="416"/>
                  </a:cxn>
                  <a:cxn ang="0">
                    <a:pos x="2922" y="256"/>
                  </a:cxn>
                  <a:cxn ang="0">
                    <a:pos x="2804" y="9"/>
                  </a:cxn>
                  <a:cxn ang="0">
                    <a:pos x="2551" y="208"/>
                  </a:cxn>
                </a:cxnLst>
                <a:rect l="0" t="0" r="r" b="b"/>
                <a:pathLst>
                  <a:path w="7635" h="5300">
                    <a:moveTo>
                      <a:pt x="2422" y="79"/>
                    </a:moveTo>
                    <a:lnTo>
                      <a:pt x="2374" y="189"/>
                    </a:lnTo>
                    <a:lnTo>
                      <a:pt x="2143" y="225"/>
                    </a:lnTo>
                    <a:lnTo>
                      <a:pt x="1961" y="208"/>
                    </a:lnTo>
                    <a:lnTo>
                      <a:pt x="1744" y="210"/>
                    </a:lnTo>
                    <a:lnTo>
                      <a:pt x="1713" y="304"/>
                    </a:lnTo>
                    <a:lnTo>
                      <a:pt x="1717" y="464"/>
                    </a:lnTo>
                    <a:lnTo>
                      <a:pt x="1799" y="512"/>
                    </a:lnTo>
                    <a:lnTo>
                      <a:pt x="1961" y="508"/>
                    </a:lnTo>
                    <a:lnTo>
                      <a:pt x="2008" y="572"/>
                    </a:lnTo>
                    <a:lnTo>
                      <a:pt x="2024" y="651"/>
                    </a:lnTo>
                    <a:lnTo>
                      <a:pt x="1941" y="691"/>
                    </a:lnTo>
                    <a:lnTo>
                      <a:pt x="1859" y="663"/>
                    </a:lnTo>
                    <a:lnTo>
                      <a:pt x="1729" y="715"/>
                    </a:lnTo>
                    <a:lnTo>
                      <a:pt x="1610" y="735"/>
                    </a:lnTo>
                    <a:lnTo>
                      <a:pt x="1599" y="927"/>
                    </a:lnTo>
                    <a:lnTo>
                      <a:pt x="1618" y="1106"/>
                    </a:lnTo>
                    <a:lnTo>
                      <a:pt x="1811" y="1206"/>
                    </a:lnTo>
                    <a:lnTo>
                      <a:pt x="1819" y="1338"/>
                    </a:lnTo>
                    <a:lnTo>
                      <a:pt x="1902" y="1453"/>
                    </a:lnTo>
                    <a:lnTo>
                      <a:pt x="1914" y="1561"/>
                    </a:lnTo>
                    <a:lnTo>
                      <a:pt x="1878" y="1693"/>
                    </a:lnTo>
                    <a:lnTo>
                      <a:pt x="1666" y="2842"/>
                    </a:lnTo>
                    <a:lnTo>
                      <a:pt x="1559" y="2918"/>
                    </a:lnTo>
                    <a:lnTo>
                      <a:pt x="1500" y="2810"/>
                    </a:lnTo>
                    <a:lnTo>
                      <a:pt x="1288" y="2822"/>
                    </a:lnTo>
                    <a:lnTo>
                      <a:pt x="1217" y="2902"/>
                    </a:lnTo>
                    <a:lnTo>
                      <a:pt x="1087" y="2938"/>
                    </a:lnTo>
                    <a:lnTo>
                      <a:pt x="803" y="2974"/>
                    </a:lnTo>
                    <a:lnTo>
                      <a:pt x="366" y="3281"/>
                    </a:lnTo>
                    <a:lnTo>
                      <a:pt x="347" y="3480"/>
                    </a:lnTo>
                    <a:lnTo>
                      <a:pt x="240" y="3612"/>
                    </a:lnTo>
                    <a:lnTo>
                      <a:pt x="236" y="3732"/>
                    </a:lnTo>
                    <a:lnTo>
                      <a:pt x="276" y="3852"/>
                    </a:lnTo>
                    <a:lnTo>
                      <a:pt x="122" y="3931"/>
                    </a:lnTo>
                    <a:lnTo>
                      <a:pt x="12" y="4039"/>
                    </a:lnTo>
                    <a:lnTo>
                      <a:pt x="0" y="4151"/>
                    </a:lnTo>
                    <a:lnTo>
                      <a:pt x="619" y="4356"/>
                    </a:lnTo>
                    <a:lnTo>
                      <a:pt x="732" y="4369"/>
                    </a:lnTo>
                    <a:lnTo>
                      <a:pt x="1215" y="4512"/>
                    </a:lnTo>
                    <a:lnTo>
                      <a:pt x="1573" y="4584"/>
                    </a:lnTo>
                    <a:lnTo>
                      <a:pt x="1764" y="4729"/>
                    </a:lnTo>
                    <a:lnTo>
                      <a:pt x="2839" y="5236"/>
                    </a:lnTo>
                    <a:lnTo>
                      <a:pt x="3036" y="5300"/>
                    </a:lnTo>
                    <a:lnTo>
                      <a:pt x="3146" y="5236"/>
                    </a:lnTo>
                    <a:lnTo>
                      <a:pt x="3193" y="5120"/>
                    </a:lnTo>
                    <a:lnTo>
                      <a:pt x="3477" y="5120"/>
                    </a:lnTo>
                    <a:lnTo>
                      <a:pt x="3708" y="5085"/>
                    </a:lnTo>
                    <a:lnTo>
                      <a:pt x="3810" y="5058"/>
                    </a:lnTo>
                    <a:lnTo>
                      <a:pt x="3890" y="4961"/>
                    </a:lnTo>
                    <a:lnTo>
                      <a:pt x="4020" y="4953"/>
                    </a:lnTo>
                    <a:lnTo>
                      <a:pt x="4221" y="4905"/>
                    </a:lnTo>
                    <a:lnTo>
                      <a:pt x="4280" y="4793"/>
                    </a:lnTo>
                    <a:lnTo>
                      <a:pt x="4280" y="4674"/>
                    </a:lnTo>
                    <a:lnTo>
                      <a:pt x="4524" y="4510"/>
                    </a:lnTo>
                    <a:lnTo>
                      <a:pt x="4761" y="4494"/>
                    </a:lnTo>
                    <a:lnTo>
                      <a:pt x="4867" y="4614"/>
                    </a:lnTo>
                    <a:lnTo>
                      <a:pt x="4989" y="4701"/>
                    </a:lnTo>
                    <a:lnTo>
                      <a:pt x="5139" y="4889"/>
                    </a:lnTo>
                    <a:lnTo>
                      <a:pt x="5233" y="4829"/>
                    </a:lnTo>
                    <a:lnTo>
                      <a:pt x="5363" y="4857"/>
                    </a:lnTo>
                    <a:lnTo>
                      <a:pt x="6674" y="4853"/>
                    </a:lnTo>
                    <a:lnTo>
                      <a:pt x="6808" y="4235"/>
                    </a:lnTo>
                    <a:lnTo>
                      <a:pt x="6796" y="4123"/>
                    </a:lnTo>
                    <a:lnTo>
                      <a:pt x="6698" y="4015"/>
                    </a:lnTo>
                    <a:lnTo>
                      <a:pt x="7635" y="2040"/>
                    </a:lnTo>
                    <a:lnTo>
                      <a:pt x="7348" y="1777"/>
                    </a:lnTo>
                    <a:lnTo>
                      <a:pt x="7099" y="1661"/>
                    </a:lnTo>
                    <a:lnTo>
                      <a:pt x="6863" y="1541"/>
                    </a:lnTo>
                    <a:lnTo>
                      <a:pt x="6621" y="1291"/>
                    </a:lnTo>
                    <a:lnTo>
                      <a:pt x="6521" y="1046"/>
                    </a:lnTo>
                    <a:lnTo>
                      <a:pt x="6548" y="951"/>
                    </a:lnTo>
                    <a:lnTo>
                      <a:pt x="6531" y="853"/>
                    </a:lnTo>
                    <a:lnTo>
                      <a:pt x="6300" y="871"/>
                    </a:lnTo>
                    <a:lnTo>
                      <a:pt x="6085" y="859"/>
                    </a:lnTo>
                    <a:lnTo>
                      <a:pt x="5970" y="955"/>
                    </a:lnTo>
                    <a:lnTo>
                      <a:pt x="5908" y="1093"/>
                    </a:lnTo>
                    <a:lnTo>
                      <a:pt x="5895" y="1240"/>
                    </a:lnTo>
                    <a:lnTo>
                      <a:pt x="5839" y="1334"/>
                    </a:lnTo>
                    <a:lnTo>
                      <a:pt x="5745" y="1327"/>
                    </a:lnTo>
                    <a:lnTo>
                      <a:pt x="5601" y="1194"/>
                    </a:lnTo>
                    <a:lnTo>
                      <a:pt x="5473" y="1190"/>
                    </a:lnTo>
                    <a:lnTo>
                      <a:pt x="5352" y="1332"/>
                    </a:lnTo>
                    <a:lnTo>
                      <a:pt x="5341" y="1467"/>
                    </a:lnTo>
                    <a:lnTo>
                      <a:pt x="5329" y="1585"/>
                    </a:lnTo>
                    <a:lnTo>
                      <a:pt x="5208" y="1576"/>
                    </a:lnTo>
                    <a:lnTo>
                      <a:pt x="5131" y="1447"/>
                    </a:lnTo>
                    <a:lnTo>
                      <a:pt x="4954" y="1338"/>
                    </a:lnTo>
                    <a:lnTo>
                      <a:pt x="5025" y="1237"/>
                    </a:lnTo>
                    <a:lnTo>
                      <a:pt x="5013" y="1137"/>
                    </a:lnTo>
                    <a:lnTo>
                      <a:pt x="4920" y="999"/>
                    </a:lnTo>
                    <a:lnTo>
                      <a:pt x="4953" y="577"/>
                    </a:lnTo>
                    <a:lnTo>
                      <a:pt x="4914" y="416"/>
                    </a:lnTo>
                    <a:lnTo>
                      <a:pt x="4822" y="258"/>
                    </a:lnTo>
                    <a:lnTo>
                      <a:pt x="4834" y="129"/>
                    </a:lnTo>
                    <a:lnTo>
                      <a:pt x="4678" y="69"/>
                    </a:lnTo>
                    <a:lnTo>
                      <a:pt x="4560" y="0"/>
                    </a:lnTo>
                    <a:lnTo>
                      <a:pt x="4381" y="78"/>
                    </a:lnTo>
                    <a:lnTo>
                      <a:pt x="4290" y="91"/>
                    </a:lnTo>
                    <a:lnTo>
                      <a:pt x="4246" y="237"/>
                    </a:lnTo>
                    <a:lnTo>
                      <a:pt x="4134" y="340"/>
                    </a:lnTo>
                    <a:lnTo>
                      <a:pt x="4040" y="352"/>
                    </a:lnTo>
                    <a:lnTo>
                      <a:pt x="3890" y="424"/>
                    </a:lnTo>
                    <a:lnTo>
                      <a:pt x="3607" y="687"/>
                    </a:lnTo>
                    <a:lnTo>
                      <a:pt x="3579" y="568"/>
                    </a:lnTo>
                    <a:lnTo>
                      <a:pt x="3497" y="536"/>
                    </a:lnTo>
                    <a:lnTo>
                      <a:pt x="3272" y="643"/>
                    </a:lnTo>
                    <a:lnTo>
                      <a:pt x="3012" y="416"/>
                    </a:lnTo>
                    <a:lnTo>
                      <a:pt x="2898" y="416"/>
                    </a:lnTo>
                    <a:lnTo>
                      <a:pt x="2922" y="256"/>
                    </a:lnTo>
                    <a:lnTo>
                      <a:pt x="2847" y="177"/>
                    </a:lnTo>
                    <a:lnTo>
                      <a:pt x="2804" y="9"/>
                    </a:lnTo>
                    <a:lnTo>
                      <a:pt x="2647" y="91"/>
                    </a:lnTo>
                    <a:lnTo>
                      <a:pt x="2551" y="208"/>
                    </a:lnTo>
                    <a:lnTo>
                      <a:pt x="2422" y="79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Freeform 26">
                <a:extLst>
                  <a:ext uri="{FF2B5EF4-FFF2-40B4-BE49-F238E27FC236}">
                    <a16:creationId xmlns:a16="http://schemas.microsoft.com/office/drawing/2014/main" id="{88577C05-2C7C-4606-B836-1FB96F4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654" y="2713047"/>
                <a:ext cx="2231651" cy="2216863"/>
              </a:xfrm>
              <a:custGeom>
                <a:avLst/>
                <a:gdLst/>
                <a:ahLst/>
                <a:cxnLst>
                  <a:cxn ang="0">
                    <a:pos x="492" y="2993"/>
                  </a:cxn>
                  <a:cxn ang="0">
                    <a:pos x="551" y="3304"/>
                  </a:cxn>
                  <a:cxn ang="0">
                    <a:pos x="440" y="3532"/>
                  </a:cxn>
                  <a:cxn ang="0">
                    <a:pos x="578" y="3998"/>
                  </a:cxn>
                  <a:cxn ang="0">
                    <a:pos x="1319" y="4223"/>
                  </a:cxn>
                  <a:cxn ang="0">
                    <a:pos x="1453" y="4569"/>
                  </a:cxn>
                  <a:cxn ang="0">
                    <a:pos x="1626" y="4700"/>
                  </a:cxn>
                  <a:cxn ang="0">
                    <a:pos x="1880" y="4700"/>
                  </a:cxn>
                  <a:cxn ang="0">
                    <a:pos x="2126" y="4523"/>
                  </a:cxn>
                  <a:cxn ang="0">
                    <a:pos x="2410" y="4477"/>
                  </a:cxn>
                  <a:cxn ang="0">
                    <a:pos x="2693" y="4700"/>
                  </a:cxn>
                  <a:cxn ang="0">
                    <a:pos x="2961" y="4597"/>
                  </a:cxn>
                  <a:cxn ang="0">
                    <a:pos x="3177" y="4617"/>
                  </a:cxn>
                  <a:cxn ang="0">
                    <a:pos x="3320" y="4561"/>
                  </a:cxn>
                  <a:cxn ang="0">
                    <a:pos x="3209" y="4760"/>
                  </a:cxn>
                  <a:cxn ang="0">
                    <a:pos x="3425" y="4832"/>
                  </a:cxn>
                  <a:cxn ang="0">
                    <a:pos x="3544" y="4641"/>
                  </a:cxn>
                  <a:cxn ang="0">
                    <a:pos x="3610" y="4429"/>
                  </a:cxn>
                  <a:cxn ang="0">
                    <a:pos x="3752" y="4245"/>
                  </a:cxn>
                  <a:cxn ang="0">
                    <a:pos x="3953" y="3862"/>
                  </a:cxn>
                  <a:cxn ang="0">
                    <a:pos x="4213" y="3695"/>
                  </a:cxn>
                  <a:cxn ang="0">
                    <a:pos x="4453" y="3483"/>
                  </a:cxn>
                  <a:cxn ang="0">
                    <a:pos x="4544" y="3184"/>
                  </a:cxn>
                  <a:cxn ang="0">
                    <a:pos x="4626" y="2969"/>
                  </a:cxn>
                  <a:cxn ang="0">
                    <a:pos x="4796" y="2574"/>
                  </a:cxn>
                  <a:cxn ang="0">
                    <a:pos x="4744" y="2346"/>
                  </a:cxn>
                  <a:cxn ang="0">
                    <a:pos x="4851" y="1415"/>
                  </a:cxn>
                  <a:cxn ang="0">
                    <a:pos x="2725" y="1073"/>
                  </a:cxn>
                  <a:cxn ang="0">
                    <a:pos x="1937" y="834"/>
                  </a:cxn>
                  <a:cxn ang="0">
                    <a:pos x="1732" y="491"/>
                  </a:cxn>
                  <a:cxn ang="0">
                    <a:pos x="1496" y="0"/>
                  </a:cxn>
                  <a:cxn ang="0">
                    <a:pos x="1370" y="714"/>
                  </a:cxn>
                  <a:cxn ang="0">
                    <a:pos x="42" y="833"/>
                  </a:cxn>
                  <a:cxn ang="0">
                    <a:pos x="71" y="1211"/>
                  </a:cxn>
                  <a:cxn ang="0">
                    <a:pos x="47" y="1696"/>
                  </a:cxn>
                  <a:cxn ang="0">
                    <a:pos x="506" y="1697"/>
                  </a:cxn>
                  <a:cxn ang="0">
                    <a:pos x="719" y="1774"/>
                  </a:cxn>
                  <a:cxn ang="0">
                    <a:pos x="651" y="1964"/>
                  </a:cxn>
                  <a:cxn ang="0">
                    <a:pos x="744" y="2192"/>
                  </a:cxn>
                  <a:cxn ang="0">
                    <a:pos x="684" y="2516"/>
                  </a:cxn>
                  <a:cxn ang="0">
                    <a:pos x="508" y="2773"/>
                  </a:cxn>
                  <a:cxn ang="0">
                    <a:pos x="375" y="2906"/>
                  </a:cxn>
                </a:cxnLst>
                <a:rect l="0" t="0" r="r" b="b"/>
                <a:pathLst>
                  <a:path w="4961" h="4846">
                    <a:moveTo>
                      <a:pt x="375" y="2906"/>
                    </a:moveTo>
                    <a:lnTo>
                      <a:pt x="492" y="2993"/>
                    </a:lnTo>
                    <a:lnTo>
                      <a:pt x="473" y="3110"/>
                    </a:lnTo>
                    <a:lnTo>
                      <a:pt x="551" y="3304"/>
                    </a:lnTo>
                    <a:lnTo>
                      <a:pt x="563" y="3514"/>
                    </a:lnTo>
                    <a:lnTo>
                      <a:pt x="440" y="3532"/>
                    </a:lnTo>
                    <a:lnTo>
                      <a:pt x="552" y="3677"/>
                    </a:lnTo>
                    <a:lnTo>
                      <a:pt x="578" y="3998"/>
                    </a:lnTo>
                    <a:lnTo>
                      <a:pt x="1401" y="4058"/>
                    </a:lnTo>
                    <a:lnTo>
                      <a:pt x="1319" y="4223"/>
                    </a:lnTo>
                    <a:lnTo>
                      <a:pt x="1343" y="4453"/>
                    </a:lnTo>
                    <a:lnTo>
                      <a:pt x="1453" y="4569"/>
                    </a:lnTo>
                    <a:lnTo>
                      <a:pt x="1581" y="4580"/>
                    </a:lnTo>
                    <a:lnTo>
                      <a:pt x="1626" y="4700"/>
                    </a:lnTo>
                    <a:lnTo>
                      <a:pt x="1739" y="4741"/>
                    </a:lnTo>
                    <a:lnTo>
                      <a:pt x="1880" y="4700"/>
                    </a:lnTo>
                    <a:lnTo>
                      <a:pt x="2007" y="4525"/>
                    </a:lnTo>
                    <a:lnTo>
                      <a:pt x="2126" y="4523"/>
                    </a:lnTo>
                    <a:lnTo>
                      <a:pt x="2256" y="4461"/>
                    </a:lnTo>
                    <a:lnTo>
                      <a:pt x="2410" y="4477"/>
                    </a:lnTo>
                    <a:lnTo>
                      <a:pt x="2516" y="4549"/>
                    </a:lnTo>
                    <a:lnTo>
                      <a:pt x="2693" y="4700"/>
                    </a:lnTo>
                    <a:lnTo>
                      <a:pt x="2843" y="4644"/>
                    </a:lnTo>
                    <a:lnTo>
                      <a:pt x="2961" y="4597"/>
                    </a:lnTo>
                    <a:lnTo>
                      <a:pt x="3067" y="4644"/>
                    </a:lnTo>
                    <a:lnTo>
                      <a:pt x="3177" y="4617"/>
                    </a:lnTo>
                    <a:lnTo>
                      <a:pt x="3284" y="4497"/>
                    </a:lnTo>
                    <a:lnTo>
                      <a:pt x="3320" y="4561"/>
                    </a:lnTo>
                    <a:lnTo>
                      <a:pt x="3293" y="4649"/>
                    </a:lnTo>
                    <a:lnTo>
                      <a:pt x="3209" y="4760"/>
                    </a:lnTo>
                    <a:lnTo>
                      <a:pt x="3272" y="4846"/>
                    </a:lnTo>
                    <a:lnTo>
                      <a:pt x="3425" y="4832"/>
                    </a:lnTo>
                    <a:lnTo>
                      <a:pt x="3553" y="4791"/>
                    </a:lnTo>
                    <a:lnTo>
                      <a:pt x="3544" y="4641"/>
                    </a:lnTo>
                    <a:lnTo>
                      <a:pt x="3551" y="4513"/>
                    </a:lnTo>
                    <a:lnTo>
                      <a:pt x="3610" y="4429"/>
                    </a:lnTo>
                    <a:lnTo>
                      <a:pt x="3614" y="4305"/>
                    </a:lnTo>
                    <a:lnTo>
                      <a:pt x="3752" y="4245"/>
                    </a:lnTo>
                    <a:lnTo>
                      <a:pt x="3823" y="4106"/>
                    </a:lnTo>
                    <a:lnTo>
                      <a:pt x="3953" y="3862"/>
                    </a:lnTo>
                    <a:lnTo>
                      <a:pt x="4099" y="3827"/>
                    </a:lnTo>
                    <a:lnTo>
                      <a:pt x="4213" y="3695"/>
                    </a:lnTo>
                    <a:lnTo>
                      <a:pt x="4288" y="3527"/>
                    </a:lnTo>
                    <a:lnTo>
                      <a:pt x="4453" y="3483"/>
                    </a:lnTo>
                    <a:lnTo>
                      <a:pt x="4536" y="3336"/>
                    </a:lnTo>
                    <a:lnTo>
                      <a:pt x="4544" y="3184"/>
                    </a:lnTo>
                    <a:lnTo>
                      <a:pt x="4618" y="3084"/>
                    </a:lnTo>
                    <a:lnTo>
                      <a:pt x="4626" y="2969"/>
                    </a:lnTo>
                    <a:lnTo>
                      <a:pt x="4725" y="2713"/>
                    </a:lnTo>
                    <a:lnTo>
                      <a:pt x="4796" y="2574"/>
                    </a:lnTo>
                    <a:lnTo>
                      <a:pt x="4701" y="2490"/>
                    </a:lnTo>
                    <a:lnTo>
                      <a:pt x="4744" y="2346"/>
                    </a:lnTo>
                    <a:lnTo>
                      <a:pt x="4709" y="1923"/>
                    </a:lnTo>
                    <a:lnTo>
                      <a:pt x="4851" y="1415"/>
                    </a:lnTo>
                    <a:lnTo>
                      <a:pt x="4961" y="1221"/>
                    </a:lnTo>
                    <a:lnTo>
                      <a:pt x="2725" y="1073"/>
                    </a:lnTo>
                    <a:lnTo>
                      <a:pt x="2126" y="1006"/>
                    </a:lnTo>
                    <a:lnTo>
                      <a:pt x="1937" y="834"/>
                    </a:lnTo>
                    <a:lnTo>
                      <a:pt x="1724" y="654"/>
                    </a:lnTo>
                    <a:lnTo>
                      <a:pt x="1732" y="491"/>
                    </a:lnTo>
                    <a:lnTo>
                      <a:pt x="1650" y="247"/>
                    </a:lnTo>
                    <a:lnTo>
                      <a:pt x="1496" y="0"/>
                    </a:lnTo>
                    <a:lnTo>
                      <a:pt x="1496" y="92"/>
                    </a:lnTo>
                    <a:lnTo>
                      <a:pt x="1370" y="714"/>
                    </a:lnTo>
                    <a:lnTo>
                      <a:pt x="45" y="718"/>
                    </a:lnTo>
                    <a:lnTo>
                      <a:pt x="42" y="833"/>
                    </a:lnTo>
                    <a:lnTo>
                      <a:pt x="0" y="947"/>
                    </a:lnTo>
                    <a:lnTo>
                      <a:pt x="71" y="1211"/>
                    </a:lnTo>
                    <a:lnTo>
                      <a:pt x="20" y="1317"/>
                    </a:lnTo>
                    <a:lnTo>
                      <a:pt x="47" y="1696"/>
                    </a:lnTo>
                    <a:lnTo>
                      <a:pt x="272" y="1699"/>
                    </a:lnTo>
                    <a:lnTo>
                      <a:pt x="506" y="1697"/>
                    </a:lnTo>
                    <a:lnTo>
                      <a:pt x="585" y="1759"/>
                    </a:lnTo>
                    <a:lnTo>
                      <a:pt x="719" y="1774"/>
                    </a:lnTo>
                    <a:lnTo>
                      <a:pt x="743" y="1891"/>
                    </a:lnTo>
                    <a:lnTo>
                      <a:pt x="651" y="1964"/>
                    </a:lnTo>
                    <a:lnTo>
                      <a:pt x="672" y="2072"/>
                    </a:lnTo>
                    <a:lnTo>
                      <a:pt x="744" y="2192"/>
                    </a:lnTo>
                    <a:lnTo>
                      <a:pt x="756" y="2359"/>
                    </a:lnTo>
                    <a:lnTo>
                      <a:pt x="684" y="2516"/>
                    </a:lnTo>
                    <a:lnTo>
                      <a:pt x="587" y="2584"/>
                    </a:lnTo>
                    <a:lnTo>
                      <a:pt x="508" y="2773"/>
                    </a:lnTo>
                    <a:lnTo>
                      <a:pt x="410" y="2812"/>
                    </a:lnTo>
                    <a:lnTo>
                      <a:pt x="375" y="2906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Freeform 27">
                <a:extLst>
                  <a:ext uri="{FF2B5EF4-FFF2-40B4-BE49-F238E27FC236}">
                    <a16:creationId xmlns:a16="http://schemas.microsoft.com/office/drawing/2014/main" id="{41C1DD35-E770-4916-8B3B-E5207AA72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304" y="729015"/>
                <a:ext cx="2539465" cy="2543819"/>
              </a:xfrm>
              <a:custGeom>
                <a:avLst/>
                <a:gdLst/>
                <a:ahLst/>
                <a:cxnLst>
                  <a:cxn ang="0">
                    <a:pos x="0" y="883"/>
                  </a:cxn>
                  <a:cxn ang="0">
                    <a:pos x="147" y="793"/>
                  </a:cxn>
                  <a:cxn ang="0">
                    <a:pos x="364" y="584"/>
                  </a:cxn>
                  <a:cxn ang="0">
                    <a:pos x="615" y="539"/>
                  </a:cxn>
                  <a:cxn ang="0">
                    <a:pos x="911" y="379"/>
                  </a:cxn>
                  <a:cxn ang="0">
                    <a:pos x="1176" y="419"/>
                  </a:cxn>
                  <a:cxn ang="0">
                    <a:pos x="1654" y="449"/>
                  </a:cxn>
                  <a:cxn ang="0">
                    <a:pos x="1595" y="200"/>
                  </a:cxn>
                  <a:cxn ang="0">
                    <a:pos x="1816" y="125"/>
                  </a:cxn>
                  <a:cxn ang="0">
                    <a:pos x="2166" y="0"/>
                  </a:cxn>
                  <a:cxn ang="0">
                    <a:pos x="2334" y="464"/>
                  </a:cxn>
                  <a:cxn ang="0">
                    <a:pos x="2672" y="544"/>
                  </a:cxn>
                  <a:cxn ang="0">
                    <a:pos x="3066" y="778"/>
                  </a:cxn>
                  <a:cxn ang="0">
                    <a:pos x="3233" y="1063"/>
                  </a:cxn>
                  <a:cxn ang="0">
                    <a:pos x="3288" y="1472"/>
                  </a:cxn>
                  <a:cxn ang="0">
                    <a:pos x="3598" y="1981"/>
                  </a:cxn>
                  <a:cxn ang="0">
                    <a:pos x="3885" y="2106"/>
                  </a:cxn>
                  <a:cxn ang="0">
                    <a:pos x="3980" y="2308"/>
                  </a:cxn>
                  <a:cxn ang="0">
                    <a:pos x="4400" y="1996"/>
                  </a:cxn>
                  <a:cxn ang="0">
                    <a:pos x="4483" y="2250"/>
                  </a:cxn>
                  <a:cxn ang="0">
                    <a:pos x="4691" y="2485"/>
                  </a:cxn>
                  <a:cxn ang="0">
                    <a:pos x="4897" y="2530"/>
                  </a:cxn>
                  <a:cxn ang="0">
                    <a:pos x="5311" y="2485"/>
                  </a:cxn>
                  <a:cxn ang="0">
                    <a:pos x="5267" y="2774"/>
                  </a:cxn>
                  <a:cxn ang="0">
                    <a:pos x="5827" y="2066"/>
                  </a:cxn>
                  <a:cxn ang="0">
                    <a:pos x="6108" y="1846"/>
                  </a:cxn>
                  <a:cxn ang="0">
                    <a:pos x="6616" y="1981"/>
                  </a:cxn>
                  <a:cxn ang="0">
                    <a:pos x="7053" y="2101"/>
                  </a:cxn>
                  <a:cxn ang="0">
                    <a:pos x="6713" y="3263"/>
                  </a:cxn>
                  <a:cxn ang="0">
                    <a:pos x="6329" y="3867"/>
                  </a:cxn>
                  <a:cxn ang="0">
                    <a:pos x="5758" y="4351"/>
                  </a:cxn>
                  <a:cxn ang="0">
                    <a:pos x="5792" y="4492"/>
                  </a:cxn>
                  <a:cxn ang="0">
                    <a:pos x="5827" y="4691"/>
                  </a:cxn>
                  <a:cxn ang="0">
                    <a:pos x="5729" y="4970"/>
                  </a:cxn>
                  <a:cxn ang="0">
                    <a:pos x="5299" y="5320"/>
                  </a:cxn>
                  <a:cxn ang="0">
                    <a:pos x="5227" y="5702"/>
                  </a:cxn>
                  <a:cxn ang="0">
                    <a:pos x="5117" y="6363"/>
                  </a:cxn>
                  <a:cxn ang="0">
                    <a:pos x="4823" y="6662"/>
                  </a:cxn>
                  <a:cxn ang="0">
                    <a:pos x="1949" y="6765"/>
                  </a:cxn>
                  <a:cxn ang="0">
                    <a:pos x="694" y="6231"/>
                  </a:cxn>
                  <a:cxn ang="0">
                    <a:pos x="600" y="5732"/>
                  </a:cxn>
                  <a:cxn ang="0">
                    <a:pos x="276" y="5259"/>
                  </a:cxn>
                  <a:cxn ang="0">
                    <a:pos x="1092" y="2475"/>
                  </a:cxn>
                  <a:cxn ang="0">
                    <a:pos x="177" y="1861"/>
                  </a:cxn>
                  <a:cxn ang="0">
                    <a:pos x="89" y="1437"/>
                  </a:cxn>
                </a:cxnLst>
                <a:rect l="0" t="0" r="r" b="b"/>
                <a:pathLst>
                  <a:path w="7053" h="6948">
                    <a:moveTo>
                      <a:pt x="69" y="1321"/>
                    </a:moveTo>
                    <a:lnTo>
                      <a:pt x="0" y="883"/>
                    </a:lnTo>
                    <a:lnTo>
                      <a:pt x="40" y="768"/>
                    </a:lnTo>
                    <a:lnTo>
                      <a:pt x="147" y="793"/>
                    </a:lnTo>
                    <a:lnTo>
                      <a:pt x="305" y="739"/>
                    </a:lnTo>
                    <a:lnTo>
                      <a:pt x="364" y="584"/>
                    </a:lnTo>
                    <a:lnTo>
                      <a:pt x="516" y="634"/>
                    </a:lnTo>
                    <a:lnTo>
                      <a:pt x="615" y="539"/>
                    </a:lnTo>
                    <a:lnTo>
                      <a:pt x="782" y="499"/>
                    </a:lnTo>
                    <a:lnTo>
                      <a:pt x="911" y="379"/>
                    </a:lnTo>
                    <a:lnTo>
                      <a:pt x="1034" y="359"/>
                    </a:lnTo>
                    <a:lnTo>
                      <a:pt x="1176" y="419"/>
                    </a:lnTo>
                    <a:lnTo>
                      <a:pt x="1314" y="374"/>
                    </a:lnTo>
                    <a:lnTo>
                      <a:pt x="1654" y="449"/>
                    </a:lnTo>
                    <a:lnTo>
                      <a:pt x="1699" y="319"/>
                    </a:lnTo>
                    <a:lnTo>
                      <a:pt x="1595" y="200"/>
                    </a:lnTo>
                    <a:lnTo>
                      <a:pt x="1679" y="80"/>
                    </a:lnTo>
                    <a:lnTo>
                      <a:pt x="1816" y="125"/>
                    </a:lnTo>
                    <a:lnTo>
                      <a:pt x="2022" y="105"/>
                    </a:lnTo>
                    <a:lnTo>
                      <a:pt x="2166" y="0"/>
                    </a:lnTo>
                    <a:lnTo>
                      <a:pt x="2334" y="95"/>
                    </a:lnTo>
                    <a:lnTo>
                      <a:pt x="2334" y="464"/>
                    </a:lnTo>
                    <a:lnTo>
                      <a:pt x="2496" y="479"/>
                    </a:lnTo>
                    <a:lnTo>
                      <a:pt x="2672" y="544"/>
                    </a:lnTo>
                    <a:lnTo>
                      <a:pt x="2835" y="674"/>
                    </a:lnTo>
                    <a:lnTo>
                      <a:pt x="3066" y="778"/>
                    </a:lnTo>
                    <a:lnTo>
                      <a:pt x="3071" y="978"/>
                    </a:lnTo>
                    <a:lnTo>
                      <a:pt x="3233" y="1063"/>
                    </a:lnTo>
                    <a:lnTo>
                      <a:pt x="3205" y="1242"/>
                    </a:lnTo>
                    <a:lnTo>
                      <a:pt x="3288" y="1472"/>
                    </a:lnTo>
                    <a:lnTo>
                      <a:pt x="3455" y="1607"/>
                    </a:lnTo>
                    <a:lnTo>
                      <a:pt x="3598" y="1981"/>
                    </a:lnTo>
                    <a:lnTo>
                      <a:pt x="3731" y="2131"/>
                    </a:lnTo>
                    <a:lnTo>
                      <a:pt x="3885" y="2106"/>
                    </a:lnTo>
                    <a:lnTo>
                      <a:pt x="3868" y="2250"/>
                    </a:lnTo>
                    <a:lnTo>
                      <a:pt x="3980" y="2308"/>
                    </a:lnTo>
                    <a:lnTo>
                      <a:pt x="4205" y="2162"/>
                    </a:lnTo>
                    <a:lnTo>
                      <a:pt x="4400" y="1996"/>
                    </a:lnTo>
                    <a:lnTo>
                      <a:pt x="4482" y="2057"/>
                    </a:lnTo>
                    <a:lnTo>
                      <a:pt x="4483" y="2250"/>
                    </a:lnTo>
                    <a:lnTo>
                      <a:pt x="4562" y="2470"/>
                    </a:lnTo>
                    <a:lnTo>
                      <a:pt x="4691" y="2485"/>
                    </a:lnTo>
                    <a:lnTo>
                      <a:pt x="4739" y="2560"/>
                    </a:lnTo>
                    <a:lnTo>
                      <a:pt x="4897" y="2530"/>
                    </a:lnTo>
                    <a:lnTo>
                      <a:pt x="5074" y="2530"/>
                    </a:lnTo>
                    <a:lnTo>
                      <a:pt x="5311" y="2485"/>
                    </a:lnTo>
                    <a:lnTo>
                      <a:pt x="5192" y="2754"/>
                    </a:lnTo>
                    <a:lnTo>
                      <a:pt x="5267" y="2774"/>
                    </a:lnTo>
                    <a:lnTo>
                      <a:pt x="5562" y="2370"/>
                    </a:lnTo>
                    <a:lnTo>
                      <a:pt x="5827" y="2066"/>
                    </a:lnTo>
                    <a:lnTo>
                      <a:pt x="5961" y="1916"/>
                    </a:lnTo>
                    <a:lnTo>
                      <a:pt x="6108" y="1846"/>
                    </a:lnTo>
                    <a:lnTo>
                      <a:pt x="6374" y="1856"/>
                    </a:lnTo>
                    <a:lnTo>
                      <a:pt x="6616" y="1981"/>
                    </a:lnTo>
                    <a:lnTo>
                      <a:pt x="6921" y="2026"/>
                    </a:lnTo>
                    <a:lnTo>
                      <a:pt x="7053" y="2101"/>
                    </a:lnTo>
                    <a:lnTo>
                      <a:pt x="6954" y="2620"/>
                    </a:lnTo>
                    <a:lnTo>
                      <a:pt x="6713" y="3263"/>
                    </a:lnTo>
                    <a:lnTo>
                      <a:pt x="6566" y="3433"/>
                    </a:lnTo>
                    <a:lnTo>
                      <a:pt x="6329" y="3867"/>
                    </a:lnTo>
                    <a:lnTo>
                      <a:pt x="6123" y="4032"/>
                    </a:lnTo>
                    <a:lnTo>
                      <a:pt x="5758" y="4351"/>
                    </a:lnTo>
                    <a:lnTo>
                      <a:pt x="5577" y="4461"/>
                    </a:lnTo>
                    <a:lnTo>
                      <a:pt x="5792" y="4492"/>
                    </a:lnTo>
                    <a:lnTo>
                      <a:pt x="5902" y="4612"/>
                    </a:lnTo>
                    <a:lnTo>
                      <a:pt x="5827" y="4691"/>
                    </a:lnTo>
                    <a:lnTo>
                      <a:pt x="5844" y="4820"/>
                    </a:lnTo>
                    <a:lnTo>
                      <a:pt x="5729" y="4970"/>
                    </a:lnTo>
                    <a:lnTo>
                      <a:pt x="5534" y="5222"/>
                    </a:lnTo>
                    <a:lnTo>
                      <a:pt x="5299" y="5320"/>
                    </a:lnTo>
                    <a:lnTo>
                      <a:pt x="5297" y="5497"/>
                    </a:lnTo>
                    <a:lnTo>
                      <a:pt x="5227" y="5702"/>
                    </a:lnTo>
                    <a:lnTo>
                      <a:pt x="5339" y="5908"/>
                    </a:lnTo>
                    <a:lnTo>
                      <a:pt x="5117" y="6363"/>
                    </a:lnTo>
                    <a:lnTo>
                      <a:pt x="4976" y="6467"/>
                    </a:lnTo>
                    <a:lnTo>
                      <a:pt x="4823" y="6662"/>
                    </a:lnTo>
                    <a:lnTo>
                      <a:pt x="4739" y="6948"/>
                    </a:lnTo>
                    <a:lnTo>
                      <a:pt x="1949" y="6765"/>
                    </a:lnTo>
                    <a:lnTo>
                      <a:pt x="1206" y="6682"/>
                    </a:lnTo>
                    <a:lnTo>
                      <a:pt x="694" y="6231"/>
                    </a:lnTo>
                    <a:lnTo>
                      <a:pt x="704" y="6048"/>
                    </a:lnTo>
                    <a:lnTo>
                      <a:pt x="600" y="5732"/>
                    </a:lnTo>
                    <a:lnTo>
                      <a:pt x="414" y="5434"/>
                    </a:lnTo>
                    <a:lnTo>
                      <a:pt x="276" y="5259"/>
                    </a:lnTo>
                    <a:lnTo>
                      <a:pt x="1447" y="2799"/>
                    </a:lnTo>
                    <a:lnTo>
                      <a:pt x="1092" y="2475"/>
                    </a:lnTo>
                    <a:lnTo>
                      <a:pt x="487" y="2186"/>
                    </a:lnTo>
                    <a:lnTo>
                      <a:pt x="177" y="1861"/>
                    </a:lnTo>
                    <a:lnTo>
                      <a:pt x="54" y="1557"/>
                    </a:lnTo>
                    <a:lnTo>
                      <a:pt x="89" y="1437"/>
                    </a:lnTo>
                    <a:lnTo>
                      <a:pt x="69" y="1321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Freeform 28">
                <a:extLst>
                  <a:ext uri="{FF2B5EF4-FFF2-40B4-BE49-F238E27FC236}">
                    <a16:creationId xmlns:a16="http://schemas.microsoft.com/office/drawing/2014/main" id="{F2162129-BDEE-4B0A-B321-567AB98A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578" y="372337"/>
                <a:ext cx="961919" cy="1136917"/>
              </a:xfrm>
              <a:custGeom>
                <a:avLst/>
                <a:gdLst/>
                <a:ahLst/>
                <a:cxnLst>
                  <a:cxn ang="0">
                    <a:pos x="4" y="1069"/>
                  </a:cxn>
                  <a:cxn ang="0">
                    <a:pos x="134" y="1156"/>
                  </a:cxn>
                  <a:cxn ang="0">
                    <a:pos x="275" y="1247"/>
                  </a:cxn>
                  <a:cxn ang="0">
                    <a:pos x="526" y="1137"/>
                  </a:cxn>
                  <a:cxn ang="0">
                    <a:pos x="734" y="1167"/>
                  </a:cxn>
                  <a:cxn ang="0">
                    <a:pos x="881" y="1197"/>
                  </a:cxn>
                  <a:cxn ang="0">
                    <a:pos x="1014" y="1217"/>
                  </a:cxn>
                  <a:cxn ang="0">
                    <a:pos x="1211" y="1032"/>
                  </a:cxn>
                  <a:cxn ang="0">
                    <a:pos x="1206" y="942"/>
                  </a:cxn>
                  <a:cxn ang="0">
                    <a:pos x="1324" y="679"/>
                  </a:cxn>
                  <a:cxn ang="0">
                    <a:pos x="1698" y="110"/>
                  </a:cxn>
                  <a:cxn ang="0">
                    <a:pos x="1753" y="0"/>
                  </a:cxn>
                  <a:cxn ang="0">
                    <a:pos x="1915" y="95"/>
                  </a:cxn>
                  <a:cxn ang="0">
                    <a:pos x="1959" y="259"/>
                  </a:cxn>
                  <a:cxn ang="0">
                    <a:pos x="2023" y="289"/>
                  </a:cxn>
                  <a:cxn ang="0">
                    <a:pos x="2033" y="614"/>
                  </a:cxn>
                  <a:cxn ang="0">
                    <a:pos x="2165" y="1007"/>
                  </a:cxn>
                  <a:cxn ang="0">
                    <a:pos x="2259" y="1247"/>
                  </a:cxn>
                  <a:cxn ang="0">
                    <a:pos x="2388" y="1436"/>
                  </a:cxn>
                  <a:cxn ang="0">
                    <a:pos x="2550" y="1441"/>
                  </a:cxn>
                  <a:cxn ang="0">
                    <a:pos x="2668" y="1531"/>
                  </a:cxn>
                  <a:cxn ang="0">
                    <a:pos x="2673" y="1676"/>
                  </a:cxn>
                  <a:cxn ang="0">
                    <a:pos x="2584" y="1766"/>
                  </a:cxn>
                  <a:cxn ang="0">
                    <a:pos x="2658" y="1815"/>
                  </a:cxn>
                  <a:cxn ang="0">
                    <a:pos x="2452" y="1995"/>
                  </a:cxn>
                  <a:cxn ang="0">
                    <a:pos x="2254" y="2235"/>
                  </a:cxn>
                  <a:cxn ang="0">
                    <a:pos x="2087" y="2378"/>
                  </a:cxn>
                  <a:cxn ang="0">
                    <a:pos x="1920" y="2488"/>
                  </a:cxn>
                  <a:cxn ang="0">
                    <a:pos x="1817" y="2693"/>
                  </a:cxn>
                  <a:cxn ang="0">
                    <a:pos x="1770" y="2871"/>
                  </a:cxn>
                  <a:cxn ang="0">
                    <a:pos x="1553" y="3077"/>
                  </a:cxn>
                  <a:cxn ang="0">
                    <a:pos x="1403" y="3102"/>
                  </a:cxn>
                  <a:cxn ang="0">
                    <a:pos x="1268" y="2957"/>
                  </a:cxn>
                  <a:cxn ang="0">
                    <a:pos x="1123" y="2573"/>
                  </a:cxn>
                  <a:cxn ang="0">
                    <a:pos x="955" y="2443"/>
                  </a:cxn>
                  <a:cxn ang="0">
                    <a:pos x="871" y="2220"/>
                  </a:cxn>
                  <a:cxn ang="0">
                    <a:pos x="896" y="2035"/>
                  </a:cxn>
                  <a:cxn ang="0">
                    <a:pos x="739" y="1945"/>
                  </a:cxn>
                  <a:cxn ang="0">
                    <a:pos x="727" y="1742"/>
                  </a:cxn>
                  <a:cxn ang="0">
                    <a:pos x="502" y="1651"/>
                  </a:cxn>
                  <a:cxn ang="0">
                    <a:pos x="360" y="1529"/>
                  </a:cxn>
                  <a:cxn ang="0">
                    <a:pos x="169" y="1454"/>
                  </a:cxn>
                  <a:cxn ang="0">
                    <a:pos x="0" y="1436"/>
                  </a:cxn>
                  <a:cxn ang="0">
                    <a:pos x="4" y="1069"/>
                  </a:cxn>
                </a:cxnLst>
                <a:rect l="0" t="0" r="r" b="b"/>
                <a:pathLst>
                  <a:path w="2673" h="3102">
                    <a:moveTo>
                      <a:pt x="4" y="1069"/>
                    </a:moveTo>
                    <a:lnTo>
                      <a:pt x="134" y="1156"/>
                    </a:lnTo>
                    <a:lnTo>
                      <a:pt x="275" y="1247"/>
                    </a:lnTo>
                    <a:lnTo>
                      <a:pt x="526" y="1137"/>
                    </a:lnTo>
                    <a:lnTo>
                      <a:pt x="734" y="1167"/>
                    </a:lnTo>
                    <a:lnTo>
                      <a:pt x="881" y="1197"/>
                    </a:lnTo>
                    <a:lnTo>
                      <a:pt x="1014" y="1217"/>
                    </a:lnTo>
                    <a:lnTo>
                      <a:pt x="1211" y="1032"/>
                    </a:lnTo>
                    <a:lnTo>
                      <a:pt x="1206" y="942"/>
                    </a:lnTo>
                    <a:lnTo>
                      <a:pt x="1324" y="679"/>
                    </a:lnTo>
                    <a:lnTo>
                      <a:pt x="1698" y="110"/>
                    </a:lnTo>
                    <a:lnTo>
                      <a:pt x="1753" y="0"/>
                    </a:lnTo>
                    <a:lnTo>
                      <a:pt x="1915" y="95"/>
                    </a:lnTo>
                    <a:lnTo>
                      <a:pt x="1959" y="259"/>
                    </a:lnTo>
                    <a:lnTo>
                      <a:pt x="2023" y="289"/>
                    </a:lnTo>
                    <a:lnTo>
                      <a:pt x="2033" y="614"/>
                    </a:lnTo>
                    <a:lnTo>
                      <a:pt x="2165" y="1007"/>
                    </a:lnTo>
                    <a:lnTo>
                      <a:pt x="2259" y="1247"/>
                    </a:lnTo>
                    <a:lnTo>
                      <a:pt x="2388" y="1436"/>
                    </a:lnTo>
                    <a:lnTo>
                      <a:pt x="2550" y="1441"/>
                    </a:lnTo>
                    <a:lnTo>
                      <a:pt x="2668" y="1531"/>
                    </a:lnTo>
                    <a:lnTo>
                      <a:pt x="2673" y="1676"/>
                    </a:lnTo>
                    <a:lnTo>
                      <a:pt x="2584" y="1766"/>
                    </a:lnTo>
                    <a:lnTo>
                      <a:pt x="2658" y="1815"/>
                    </a:lnTo>
                    <a:lnTo>
                      <a:pt x="2452" y="1995"/>
                    </a:lnTo>
                    <a:lnTo>
                      <a:pt x="2254" y="2235"/>
                    </a:lnTo>
                    <a:lnTo>
                      <a:pt x="2087" y="2378"/>
                    </a:lnTo>
                    <a:lnTo>
                      <a:pt x="1920" y="2488"/>
                    </a:lnTo>
                    <a:lnTo>
                      <a:pt x="1817" y="2693"/>
                    </a:lnTo>
                    <a:lnTo>
                      <a:pt x="1770" y="2871"/>
                    </a:lnTo>
                    <a:lnTo>
                      <a:pt x="1553" y="3077"/>
                    </a:lnTo>
                    <a:lnTo>
                      <a:pt x="1403" y="3102"/>
                    </a:lnTo>
                    <a:lnTo>
                      <a:pt x="1268" y="2957"/>
                    </a:lnTo>
                    <a:lnTo>
                      <a:pt x="1123" y="2573"/>
                    </a:lnTo>
                    <a:lnTo>
                      <a:pt x="955" y="2443"/>
                    </a:lnTo>
                    <a:lnTo>
                      <a:pt x="871" y="2220"/>
                    </a:lnTo>
                    <a:lnTo>
                      <a:pt x="896" y="2035"/>
                    </a:lnTo>
                    <a:lnTo>
                      <a:pt x="739" y="1945"/>
                    </a:lnTo>
                    <a:lnTo>
                      <a:pt x="727" y="1742"/>
                    </a:lnTo>
                    <a:lnTo>
                      <a:pt x="502" y="1651"/>
                    </a:lnTo>
                    <a:lnTo>
                      <a:pt x="360" y="1529"/>
                    </a:lnTo>
                    <a:lnTo>
                      <a:pt x="169" y="1454"/>
                    </a:lnTo>
                    <a:lnTo>
                      <a:pt x="0" y="1436"/>
                    </a:lnTo>
                    <a:lnTo>
                      <a:pt x="4" y="1069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4" name="Freeform 29">
                <a:extLst>
                  <a:ext uri="{FF2B5EF4-FFF2-40B4-BE49-F238E27FC236}">
                    <a16:creationId xmlns:a16="http://schemas.microsoft.com/office/drawing/2014/main" id="{D3D86C77-4EE6-4A44-9B4B-4F4FCE8C5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682" y="1273943"/>
                <a:ext cx="694987" cy="366587"/>
              </a:xfrm>
              <a:custGeom>
                <a:avLst/>
                <a:gdLst/>
                <a:ahLst/>
                <a:cxnLst>
                  <a:cxn ang="0">
                    <a:pos x="1931" y="105"/>
                  </a:cxn>
                  <a:cxn ang="0">
                    <a:pos x="1700" y="120"/>
                  </a:cxn>
                  <a:cxn ang="0">
                    <a:pos x="1271" y="135"/>
                  </a:cxn>
                  <a:cxn ang="0">
                    <a:pos x="1060" y="40"/>
                  </a:cxn>
                  <a:cxn ang="0">
                    <a:pos x="839" y="55"/>
                  </a:cxn>
                  <a:cxn ang="0">
                    <a:pos x="740" y="190"/>
                  </a:cxn>
                  <a:cxn ang="0">
                    <a:pos x="735" y="309"/>
                  </a:cxn>
                  <a:cxn ang="0">
                    <a:pos x="632" y="359"/>
                  </a:cxn>
                  <a:cxn ang="0">
                    <a:pos x="484" y="389"/>
                  </a:cxn>
                  <a:cxn ang="0">
                    <a:pos x="519" y="299"/>
                  </a:cxn>
                  <a:cxn ang="0">
                    <a:pos x="607" y="240"/>
                  </a:cxn>
                  <a:cxn ang="0">
                    <a:pos x="710" y="45"/>
                  </a:cxn>
                  <a:cxn ang="0">
                    <a:pos x="588" y="0"/>
                  </a:cxn>
                  <a:cxn ang="0">
                    <a:pos x="514" y="120"/>
                  </a:cxn>
                  <a:cxn ang="0">
                    <a:pos x="416" y="279"/>
                  </a:cxn>
                  <a:cxn ang="0">
                    <a:pos x="281" y="242"/>
                  </a:cxn>
                  <a:cxn ang="0">
                    <a:pos x="234" y="410"/>
                  </a:cxn>
                  <a:cxn ang="0">
                    <a:pos x="18" y="617"/>
                  </a:cxn>
                  <a:cxn ang="0">
                    <a:pos x="0" y="763"/>
                  </a:cxn>
                  <a:cxn ang="0">
                    <a:pos x="110" y="821"/>
                  </a:cxn>
                  <a:cxn ang="0">
                    <a:pos x="327" y="683"/>
                  </a:cxn>
                  <a:cxn ang="0">
                    <a:pos x="533" y="508"/>
                  </a:cxn>
                  <a:cxn ang="0">
                    <a:pos x="614" y="572"/>
                  </a:cxn>
                  <a:cxn ang="0">
                    <a:pos x="617" y="757"/>
                  </a:cxn>
                  <a:cxn ang="0">
                    <a:pos x="695" y="982"/>
                  </a:cxn>
                  <a:cxn ang="0">
                    <a:pos x="829" y="997"/>
                  </a:cxn>
                  <a:cxn ang="0">
                    <a:pos x="1060" y="927"/>
                  </a:cxn>
                  <a:cxn ang="0">
                    <a:pos x="1198" y="1002"/>
                  </a:cxn>
                  <a:cxn ang="0">
                    <a:pos x="1405" y="877"/>
                  </a:cxn>
                  <a:cxn ang="0">
                    <a:pos x="1670" y="807"/>
                  </a:cxn>
                  <a:cxn ang="0">
                    <a:pos x="1832" y="538"/>
                  </a:cxn>
                  <a:cxn ang="0">
                    <a:pos x="1916" y="444"/>
                  </a:cxn>
                  <a:cxn ang="0">
                    <a:pos x="1921" y="314"/>
                  </a:cxn>
                  <a:cxn ang="0">
                    <a:pos x="1931" y="105"/>
                  </a:cxn>
                </a:cxnLst>
                <a:rect l="0" t="0" r="r" b="b"/>
                <a:pathLst>
                  <a:path w="1931" h="1002">
                    <a:moveTo>
                      <a:pt x="1931" y="105"/>
                    </a:moveTo>
                    <a:lnTo>
                      <a:pt x="1700" y="120"/>
                    </a:lnTo>
                    <a:lnTo>
                      <a:pt x="1271" y="135"/>
                    </a:lnTo>
                    <a:lnTo>
                      <a:pt x="1060" y="40"/>
                    </a:lnTo>
                    <a:lnTo>
                      <a:pt x="839" y="55"/>
                    </a:lnTo>
                    <a:lnTo>
                      <a:pt x="740" y="190"/>
                    </a:lnTo>
                    <a:lnTo>
                      <a:pt x="735" y="309"/>
                    </a:lnTo>
                    <a:lnTo>
                      <a:pt x="632" y="359"/>
                    </a:lnTo>
                    <a:lnTo>
                      <a:pt x="484" y="389"/>
                    </a:lnTo>
                    <a:lnTo>
                      <a:pt x="519" y="299"/>
                    </a:lnTo>
                    <a:lnTo>
                      <a:pt x="607" y="240"/>
                    </a:lnTo>
                    <a:lnTo>
                      <a:pt x="710" y="45"/>
                    </a:lnTo>
                    <a:lnTo>
                      <a:pt x="588" y="0"/>
                    </a:lnTo>
                    <a:lnTo>
                      <a:pt x="514" y="120"/>
                    </a:lnTo>
                    <a:lnTo>
                      <a:pt x="416" y="279"/>
                    </a:lnTo>
                    <a:lnTo>
                      <a:pt x="281" y="242"/>
                    </a:lnTo>
                    <a:lnTo>
                      <a:pt x="234" y="410"/>
                    </a:lnTo>
                    <a:lnTo>
                      <a:pt x="18" y="617"/>
                    </a:lnTo>
                    <a:lnTo>
                      <a:pt x="0" y="763"/>
                    </a:lnTo>
                    <a:lnTo>
                      <a:pt x="110" y="821"/>
                    </a:lnTo>
                    <a:lnTo>
                      <a:pt x="327" y="683"/>
                    </a:lnTo>
                    <a:lnTo>
                      <a:pt x="533" y="508"/>
                    </a:lnTo>
                    <a:lnTo>
                      <a:pt x="614" y="572"/>
                    </a:lnTo>
                    <a:lnTo>
                      <a:pt x="617" y="757"/>
                    </a:lnTo>
                    <a:lnTo>
                      <a:pt x="695" y="982"/>
                    </a:lnTo>
                    <a:lnTo>
                      <a:pt x="829" y="997"/>
                    </a:lnTo>
                    <a:lnTo>
                      <a:pt x="1060" y="927"/>
                    </a:lnTo>
                    <a:lnTo>
                      <a:pt x="1198" y="1002"/>
                    </a:lnTo>
                    <a:lnTo>
                      <a:pt x="1405" y="877"/>
                    </a:lnTo>
                    <a:lnTo>
                      <a:pt x="1670" y="807"/>
                    </a:lnTo>
                    <a:lnTo>
                      <a:pt x="1832" y="538"/>
                    </a:lnTo>
                    <a:lnTo>
                      <a:pt x="1916" y="444"/>
                    </a:lnTo>
                    <a:lnTo>
                      <a:pt x="1921" y="314"/>
                    </a:lnTo>
                    <a:lnTo>
                      <a:pt x="1931" y="105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" name="Freeform 30">
                <a:extLst>
                  <a:ext uri="{FF2B5EF4-FFF2-40B4-BE49-F238E27FC236}">
                    <a16:creationId xmlns:a16="http://schemas.microsoft.com/office/drawing/2014/main" id="{8B0AA207-830D-4A66-B6CA-9ADEE4909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092" y="4754046"/>
                <a:ext cx="1375543" cy="1382133"/>
              </a:xfrm>
              <a:custGeom>
                <a:avLst/>
                <a:gdLst/>
                <a:ahLst/>
                <a:cxnLst>
                  <a:cxn ang="0">
                    <a:pos x="303" y="298"/>
                  </a:cxn>
                  <a:cxn ang="0">
                    <a:pos x="409" y="543"/>
                  </a:cxn>
                  <a:cxn ang="0">
                    <a:pos x="305" y="721"/>
                  </a:cxn>
                  <a:cxn ang="0">
                    <a:pos x="216" y="1078"/>
                  </a:cxn>
                  <a:cxn ang="0">
                    <a:pos x="0" y="1411"/>
                  </a:cxn>
                  <a:cxn ang="0">
                    <a:pos x="56" y="1748"/>
                  </a:cxn>
                  <a:cxn ang="0">
                    <a:pos x="171" y="1998"/>
                  </a:cxn>
                  <a:cxn ang="0">
                    <a:pos x="191" y="2218"/>
                  </a:cxn>
                  <a:cxn ang="0">
                    <a:pos x="119" y="2425"/>
                  </a:cxn>
                  <a:cxn ang="0">
                    <a:pos x="74" y="2678"/>
                  </a:cxn>
                  <a:cxn ang="0">
                    <a:pos x="261" y="2723"/>
                  </a:cxn>
                  <a:cxn ang="0">
                    <a:pos x="399" y="2698"/>
                  </a:cxn>
                  <a:cxn ang="0">
                    <a:pos x="709" y="2798"/>
                  </a:cxn>
                  <a:cxn ang="0">
                    <a:pos x="856" y="2698"/>
                  </a:cxn>
                  <a:cxn ang="0">
                    <a:pos x="955" y="2753"/>
                  </a:cxn>
                  <a:cxn ang="0">
                    <a:pos x="1181" y="2783"/>
                  </a:cxn>
                  <a:cxn ang="0">
                    <a:pos x="1283" y="3035"/>
                  </a:cxn>
                  <a:cxn ang="0">
                    <a:pos x="1255" y="3156"/>
                  </a:cxn>
                  <a:cxn ang="0">
                    <a:pos x="1310" y="3381"/>
                  </a:cxn>
                  <a:cxn ang="0">
                    <a:pos x="1338" y="3665"/>
                  </a:cxn>
                  <a:cxn ang="0">
                    <a:pos x="1412" y="3725"/>
                  </a:cxn>
                  <a:cxn ang="0">
                    <a:pos x="1625" y="3685"/>
                  </a:cxn>
                  <a:cxn ang="0">
                    <a:pos x="1801" y="3680"/>
                  </a:cxn>
                  <a:cxn ang="0">
                    <a:pos x="1905" y="3775"/>
                  </a:cxn>
                  <a:cxn ang="0">
                    <a:pos x="2067" y="3655"/>
                  </a:cxn>
                  <a:cxn ang="0">
                    <a:pos x="2126" y="3456"/>
                  </a:cxn>
                  <a:cxn ang="0">
                    <a:pos x="2224" y="3356"/>
                  </a:cxn>
                  <a:cxn ang="0">
                    <a:pos x="2347" y="3116"/>
                  </a:cxn>
                  <a:cxn ang="0">
                    <a:pos x="2688" y="2935"/>
                  </a:cxn>
                  <a:cxn ang="0">
                    <a:pos x="2968" y="2723"/>
                  </a:cxn>
                  <a:cxn ang="0">
                    <a:pos x="3199" y="2384"/>
                  </a:cxn>
                  <a:cxn ang="0">
                    <a:pos x="3469" y="1890"/>
                  </a:cxn>
                  <a:cxn ang="0">
                    <a:pos x="3780" y="1568"/>
                  </a:cxn>
                  <a:cxn ang="0">
                    <a:pos x="3750" y="1426"/>
                  </a:cxn>
                  <a:cxn ang="0">
                    <a:pos x="3819" y="1261"/>
                  </a:cxn>
                  <a:cxn ang="0">
                    <a:pos x="3325" y="1025"/>
                  </a:cxn>
                  <a:cxn ang="0">
                    <a:pos x="3130" y="858"/>
                  </a:cxn>
                  <a:cxn ang="0">
                    <a:pos x="2875" y="870"/>
                  </a:cxn>
                  <a:cxn ang="0">
                    <a:pos x="2818" y="793"/>
                  </a:cxn>
                  <a:cxn ang="0">
                    <a:pos x="2878" y="665"/>
                  </a:cxn>
                  <a:cxn ang="0">
                    <a:pos x="2778" y="610"/>
                  </a:cxn>
                  <a:cxn ang="0">
                    <a:pos x="2713" y="413"/>
                  </a:cxn>
                  <a:cxn ang="0">
                    <a:pos x="2551" y="465"/>
                  </a:cxn>
                  <a:cxn ang="0">
                    <a:pos x="2358" y="480"/>
                  </a:cxn>
                  <a:cxn ang="0">
                    <a:pos x="2283" y="375"/>
                  </a:cxn>
                  <a:cxn ang="0">
                    <a:pos x="2386" y="238"/>
                  </a:cxn>
                  <a:cxn ang="0">
                    <a:pos x="2422" y="129"/>
                  </a:cxn>
                  <a:cxn ang="0">
                    <a:pos x="2376" y="45"/>
                  </a:cxn>
                  <a:cxn ang="0">
                    <a:pos x="2243" y="194"/>
                  </a:cxn>
                  <a:cxn ang="0">
                    <a:pos x="2107" y="230"/>
                  </a:cxn>
                  <a:cxn ang="0">
                    <a:pos x="1977" y="170"/>
                  </a:cxn>
                  <a:cxn ang="0">
                    <a:pos x="1638" y="299"/>
                  </a:cxn>
                  <a:cxn ang="0">
                    <a:pos x="1430" y="119"/>
                  </a:cxn>
                  <a:cxn ang="0">
                    <a:pos x="1286" y="20"/>
                  </a:cxn>
                  <a:cxn ang="0">
                    <a:pos x="1087" y="0"/>
                  </a:cxn>
                  <a:cxn ang="0">
                    <a:pos x="933" y="75"/>
                  </a:cxn>
                  <a:cxn ang="0">
                    <a:pos x="782" y="80"/>
                  </a:cxn>
                  <a:cxn ang="0">
                    <a:pos x="620" y="299"/>
                  </a:cxn>
                  <a:cxn ang="0">
                    <a:pos x="442" y="349"/>
                  </a:cxn>
                  <a:cxn ang="0">
                    <a:pos x="303" y="298"/>
                  </a:cxn>
                </a:cxnLst>
                <a:rect l="0" t="0" r="r" b="b"/>
                <a:pathLst>
                  <a:path w="3819" h="3775">
                    <a:moveTo>
                      <a:pt x="303" y="298"/>
                    </a:moveTo>
                    <a:lnTo>
                      <a:pt x="409" y="543"/>
                    </a:lnTo>
                    <a:lnTo>
                      <a:pt x="305" y="721"/>
                    </a:lnTo>
                    <a:lnTo>
                      <a:pt x="216" y="1078"/>
                    </a:lnTo>
                    <a:lnTo>
                      <a:pt x="0" y="1411"/>
                    </a:lnTo>
                    <a:lnTo>
                      <a:pt x="56" y="1748"/>
                    </a:lnTo>
                    <a:lnTo>
                      <a:pt x="171" y="1998"/>
                    </a:lnTo>
                    <a:lnTo>
                      <a:pt x="191" y="2218"/>
                    </a:lnTo>
                    <a:lnTo>
                      <a:pt x="119" y="2425"/>
                    </a:lnTo>
                    <a:lnTo>
                      <a:pt x="74" y="2678"/>
                    </a:lnTo>
                    <a:lnTo>
                      <a:pt x="261" y="2723"/>
                    </a:lnTo>
                    <a:lnTo>
                      <a:pt x="399" y="2698"/>
                    </a:lnTo>
                    <a:lnTo>
                      <a:pt x="709" y="2798"/>
                    </a:lnTo>
                    <a:lnTo>
                      <a:pt x="856" y="2698"/>
                    </a:lnTo>
                    <a:lnTo>
                      <a:pt x="955" y="2753"/>
                    </a:lnTo>
                    <a:lnTo>
                      <a:pt x="1181" y="2783"/>
                    </a:lnTo>
                    <a:lnTo>
                      <a:pt x="1283" y="3035"/>
                    </a:lnTo>
                    <a:lnTo>
                      <a:pt x="1255" y="3156"/>
                    </a:lnTo>
                    <a:lnTo>
                      <a:pt x="1310" y="3381"/>
                    </a:lnTo>
                    <a:lnTo>
                      <a:pt x="1338" y="3665"/>
                    </a:lnTo>
                    <a:lnTo>
                      <a:pt x="1412" y="3725"/>
                    </a:lnTo>
                    <a:lnTo>
                      <a:pt x="1625" y="3685"/>
                    </a:lnTo>
                    <a:lnTo>
                      <a:pt x="1801" y="3680"/>
                    </a:lnTo>
                    <a:lnTo>
                      <a:pt x="1905" y="3775"/>
                    </a:lnTo>
                    <a:lnTo>
                      <a:pt x="2067" y="3655"/>
                    </a:lnTo>
                    <a:lnTo>
                      <a:pt x="2126" y="3456"/>
                    </a:lnTo>
                    <a:lnTo>
                      <a:pt x="2224" y="3356"/>
                    </a:lnTo>
                    <a:lnTo>
                      <a:pt x="2347" y="3116"/>
                    </a:lnTo>
                    <a:lnTo>
                      <a:pt x="2688" y="2935"/>
                    </a:lnTo>
                    <a:lnTo>
                      <a:pt x="2968" y="2723"/>
                    </a:lnTo>
                    <a:lnTo>
                      <a:pt x="3199" y="2384"/>
                    </a:lnTo>
                    <a:lnTo>
                      <a:pt x="3469" y="1890"/>
                    </a:lnTo>
                    <a:lnTo>
                      <a:pt x="3780" y="1568"/>
                    </a:lnTo>
                    <a:lnTo>
                      <a:pt x="3750" y="1426"/>
                    </a:lnTo>
                    <a:lnTo>
                      <a:pt x="3819" y="1261"/>
                    </a:lnTo>
                    <a:lnTo>
                      <a:pt x="3325" y="1025"/>
                    </a:lnTo>
                    <a:lnTo>
                      <a:pt x="3130" y="858"/>
                    </a:lnTo>
                    <a:lnTo>
                      <a:pt x="2875" y="870"/>
                    </a:lnTo>
                    <a:lnTo>
                      <a:pt x="2818" y="793"/>
                    </a:lnTo>
                    <a:lnTo>
                      <a:pt x="2878" y="665"/>
                    </a:lnTo>
                    <a:lnTo>
                      <a:pt x="2778" y="610"/>
                    </a:lnTo>
                    <a:lnTo>
                      <a:pt x="2713" y="413"/>
                    </a:lnTo>
                    <a:lnTo>
                      <a:pt x="2551" y="465"/>
                    </a:lnTo>
                    <a:lnTo>
                      <a:pt x="2358" y="480"/>
                    </a:lnTo>
                    <a:lnTo>
                      <a:pt x="2283" y="375"/>
                    </a:lnTo>
                    <a:lnTo>
                      <a:pt x="2386" y="238"/>
                    </a:lnTo>
                    <a:lnTo>
                      <a:pt x="2422" y="129"/>
                    </a:lnTo>
                    <a:lnTo>
                      <a:pt x="2376" y="45"/>
                    </a:lnTo>
                    <a:lnTo>
                      <a:pt x="2243" y="194"/>
                    </a:lnTo>
                    <a:lnTo>
                      <a:pt x="2107" y="230"/>
                    </a:lnTo>
                    <a:lnTo>
                      <a:pt x="1977" y="170"/>
                    </a:lnTo>
                    <a:lnTo>
                      <a:pt x="1638" y="299"/>
                    </a:lnTo>
                    <a:lnTo>
                      <a:pt x="1430" y="119"/>
                    </a:lnTo>
                    <a:lnTo>
                      <a:pt x="1286" y="20"/>
                    </a:lnTo>
                    <a:lnTo>
                      <a:pt x="1087" y="0"/>
                    </a:lnTo>
                    <a:lnTo>
                      <a:pt x="933" y="75"/>
                    </a:lnTo>
                    <a:lnTo>
                      <a:pt x="782" y="80"/>
                    </a:lnTo>
                    <a:lnTo>
                      <a:pt x="620" y="299"/>
                    </a:lnTo>
                    <a:lnTo>
                      <a:pt x="442" y="349"/>
                    </a:lnTo>
                    <a:lnTo>
                      <a:pt x="303" y="298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Freeform 31">
                <a:extLst>
                  <a:ext uri="{FF2B5EF4-FFF2-40B4-BE49-F238E27FC236}">
                    <a16:creationId xmlns:a16="http://schemas.microsoft.com/office/drawing/2014/main" id="{56BD5FCE-1332-49C6-9D04-F70560D98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224" y="5291541"/>
                <a:ext cx="1647286" cy="1107193"/>
              </a:xfrm>
              <a:custGeom>
                <a:avLst/>
                <a:gdLst/>
                <a:ahLst/>
                <a:cxnLst>
                  <a:cxn ang="0">
                    <a:pos x="153" y="1225"/>
                  </a:cxn>
                  <a:cxn ang="0">
                    <a:pos x="614" y="1281"/>
                  </a:cxn>
                  <a:cxn ang="0">
                    <a:pos x="1201" y="1401"/>
                  </a:cxn>
                  <a:cxn ang="0">
                    <a:pos x="1311" y="1712"/>
                  </a:cxn>
                  <a:cxn ang="0">
                    <a:pos x="1451" y="2035"/>
                  </a:cxn>
                  <a:cxn ang="0">
                    <a:pos x="1495" y="2169"/>
                  </a:cxn>
                  <a:cxn ang="0">
                    <a:pos x="1667" y="2277"/>
                  </a:cxn>
                  <a:cxn ang="0">
                    <a:pos x="1781" y="2279"/>
                  </a:cxn>
                  <a:cxn ang="0">
                    <a:pos x="1878" y="2422"/>
                  </a:cxn>
                  <a:cxn ang="0">
                    <a:pos x="2327" y="2095"/>
                  </a:cxn>
                  <a:cxn ang="0">
                    <a:pos x="2807" y="1812"/>
                  </a:cxn>
                  <a:cxn ang="0">
                    <a:pos x="3056" y="1764"/>
                  </a:cxn>
                  <a:cxn ang="0">
                    <a:pos x="3256" y="1656"/>
                  </a:cxn>
                  <a:cxn ang="0">
                    <a:pos x="3390" y="1620"/>
                  </a:cxn>
                  <a:cxn ang="0">
                    <a:pos x="3374" y="1520"/>
                  </a:cxn>
                  <a:cxn ang="0">
                    <a:pos x="3599" y="1524"/>
                  </a:cxn>
                  <a:cxn ang="0">
                    <a:pos x="3603" y="1381"/>
                  </a:cxn>
                  <a:cxn ang="0">
                    <a:pos x="3426" y="1293"/>
                  </a:cxn>
                  <a:cxn ang="0">
                    <a:pos x="3115" y="1305"/>
                  </a:cxn>
                  <a:cxn ang="0">
                    <a:pos x="2895" y="1393"/>
                  </a:cxn>
                  <a:cxn ang="0">
                    <a:pos x="2671" y="1357"/>
                  </a:cxn>
                  <a:cxn ang="0">
                    <a:pos x="2585" y="1187"/>
                  </a:cxn>
                  <a:cxn ang="0">
                    <a:pos x="2701" y="806"/>
                  </a:cxn>
                  <a:cxn ang="0">
                    <a:pos x="2465" y="731"/>
                  </a:cxn>
                  <a:cxn ang="0">
                    <a:pos x="2483" y="409"/>
                  </a:cxn>
                  <a:cxn ang="0">
                    <a:pos x="2327" y="112"/>
                  </a:cxn>
                  <a:cxn ang="0">
                    <a:pos x="1973" y="156"/>
                  </a:cxn>
                  <a:cxn ang="0">
                    <a:pos x="1618" y="219"/>
                  </a:cxn>
                  <a:cxn ang="0">
                    <a:pos x="1272" y="52"/>
                  </a:cxn>
                  <a:cxn ang="0">
                    <a:pos x="874" y="84"/>
                  </a:cxn>
                  <a:cxn ang="0">
                    <a:pos x="407" y="740"/>
                  </a:cxn>
                  <a:cxn ang="0">
                    <a:pos x="0" y="1177"/>
                  </a:cxn>
                </a:cxnLst>
                <a:rect l="0" t="0" r="r" b="b"/>
                <a:pathLst>
                  <a:path w="3661" h="2422">
                    <a:moveTo>
                      <a:pt x="0" y="1177"/>
                    </a:moveTo>
                    <a:lnTo>
                      <a:pt x="153" y="1225"/>
                    </a:lnTo>
                    <a:lnTo>
                      <a:pt x="343" y="1185"/>
                    </a:lnTo>
                    <a:lnTo>
                      <a:pt x="614" y="1281"/>
                    </a:lnTo>
                    <a:lnTo>
                      <a:pt x="803" y="1389"/>
                    </a:lnTo>
                    <a:lnTo>
                      <a:pt x="1201" y="1401"/>
                    </a:lnTo>
                    <a:lnTo>
                      <a:pt x="1333" y="1577"/>
                    </a:lnTo>
                    <a:lnTo>
                      <a:pt x="1311" y="1712"/>
                    </a:lnTo>
                    <a:lnTo>
                      <a:pt x="1390" y="1895"/>
                    </a:lnTo>
                    <a:lnTo>
                      <a:pt x="1451" y="2035"/>
                    </a:lnTo>
                    <a:lnTo>
                      <a:pt x="1407" y="2119"/>
                    </a:lnTo>
                    <a:lnTo>
                      <a:pt x="1495" y="2169"/>
                    </a:lnTo>
                    <a:lnTo>
                      <a:pt x="1731" y="2191"/>
                    </a:lnTo>
                    <a:lnTo>
                      <a:pt x="1667" y="2277"/>
                    </a:lnTo>
                    <a:lnTo>
                      <a:pt x="1691" y="2333"/>
                    </a:lnTo>
                    <a:lnTo>
                      <a:pt x="1781" y="2279"/>
                    </a:lnTo>
                    <a:lnTo>
                      <a:pt x="1839" y="2395"/>
                    </a:lnTo>
                    <a:lnTo>
                      <a:pt x="1878" y="2422"/>
                    </a:lnTo>
                    <a:lnTo>
                      <a:pt x="2099" y="2215"/>
                    </a:lnTo>
                    <a:lnTo>
                      <a:pt x="2327" y="2095"/>
                    </a:lnTo>
                    <a:lnTo>
                      <a:pt x="2465" y="1967"/>
                    </a:lnTo>
                    <a:lnTo>
                      <a:pt x="2807" y="1812"/>
                    </a:lnTo>
                    <a:lnTo>
                      <a:pt x="3000" y="1835"/>
                    </a:lnTo>
                    <a:lnTo>
                      <a:pt x="3056" y="1764"/>
                    </a:lnTo>
                    <a:lnTo>
                      <a:pt x="3174" y="1704"/>
                    </a:lnTo>
                    <a:lnTo>
                      <a:pt x="3256" y="1656"/>
                    </a:lnTo>
                    <a:lnTo>
                      <a:pt x="3367" y="1664"/>
                    </a:lnTo>
                    <a:lnTo>
                      <a:pt x="3390" y="1620"/>
                    </a:lnTo>
                    <a:lnTo>
                      <a:pt x="3339" y="1580"/>
                    </a:lnTo>
                    <a:lnTo>
                      <a:pt x="3374" y="1520"/>
                    </a:lnTo>
                    <a:lnTo>
                      <a:pt x="3493" y="1464"/>
                    </a:lnTo>
                    <a:lnTo>
                      <a:pt x="3599" y="1524"/>
                    </a:lnTo>
                    <a:lnTo>
                      <a:pt x="3661" y="1485"/>
                    </a:lnTo>
                    <a:lnTo>
                      <a:pt x="3603" y="1381"/>
                    </a:lnTo>
                    <a:lnTo>
                      <a:pt x="3516" y="1317"/>
                    </a:lnTo>
                    <a:lnTo>
                      <a:pt x="3426" y="1293"/>
                    </a:lnTo>
                    <a:lnTo>
                      <a:pt x="3343" y="1213"/>
                    </a:lnTo>
                    <a:lnTo>
                      <a:pt x="3115" y="1305"/>
                    </a:lnTo>
                    <a:lnTo>
                      <a:pt x="2961" y="1283"/>
                    </a:lnTo>
                    <a:lnTo>
                      <a:pt x="2895" y="1393"/>
                    </a:lnTo>
                    <a:lnTo>
                      <a:pt x="2773" y="1423"/>
                    </a:lnTo>
                    <a:lnTo>
                      <a:pt x="2671" y="1357"/>
                    </a:lnTo>
                    <a:lnTo>
                      <a:pt x="2681" y="1269"/>
                    </a:lnTo>
                    <a:lnTo>
                      <a:pt x="2585" y="1187"/>
                    </a:lnTo>
                    <a:lnTo>
                      <a:pt x="2622" y="902"/>
                    </a:lnTo>
                    <a:lnTo>
                      <a:pt x="2701" y="806"/>
                    </a:lnTo>
                    <a:lnTo>
                      <a:pt x="2642" y="742"/>
                    </a:lnTo>
                    <a:lnTo>
                      <a:pt x="2465" y="731"/>
                    </a:lnTo>
                    <a:lnTo>
                      <a:pt x="2406" y="515"/>
                    </a:lnTo>
                    <a:lnTo>
                      <a:pt x="2483" y="409"/>
                    </a:lnTo>
                    <a:lnTo>
                      <a:pt x="2406" y="203"/>
                    </a:lnTo>
                    <a:lnTo>
                      <a:pt x="2327" y="112"/>
                    </a:lnTo>
                    <a:lnTo>
                      <a:pt x="2181" y="132"/>
                    </a:lnTo>
                    <a:lnTo>
                      <a:pt x="1973" y="156"/>
                    </a:lnTo>
                    <a:lnTo>
                      <a:pt x="1784" y="156"/>
                    </a:lnTo>
                    <a:lnTo>
                      <a:pt x="1618" y="219"/>
                    </a:lnTo>
                    <a:lnTo>
                      <a:pt x="1508" y="60"/>
                    </a:lnTo>
                    <a:lnTo>
                      <a:pt x="1272" y="52"/>
                    </a:lnTo>
                    <a:lnTo>
                      <a:pt x="1051" y="0"/>
                    </a:lnTo>
                    <a:lnTo>
                      <a:pt x="874" y="84"/>
                    </a:lnTo>
                    <a:lnTo>
                      <a:pt x="622" y="344"/>
                    </a:lnTo>
                    <a:lnTo>
                      <a:pt x="407" y="740"/>
                    </a:lnTo>
                    <a:lnTo>
                      <a:pt x="223" y="1007"/>
                    </a:lnTo>
                    <a:lnTo>
                      <a:pt x="0" y="1177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Freeform 32">
                <a:extLst>
                  <a:ext uri="{FF2B5EF4-FFF2-40B4-BE49-F238E27FC236}">
                    <a16:creationId xmlns:a16="http://schemas.microsoft.com/office/drawing/2014/main" id="{5B38414A-4BA6-40B3-A900-6540DB590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314" y="5829038"/>
                <a:ext cx="1183160" cy="849591"/>
              </a:xfrm>
              <a:custGeom>
                <a:avLst/>
                <a:gdLst/>
                <a:ahLst/>
                <a:cxnLst>
                  <a:cxn ang="0">
                    <a:pos x="203" y="839"/>
                  </a:cxn>
                  <a:cxn ang="0">
                    <a:pos x="173" y="954"/>
                  </a:cxn>
                  <a:cxn ang="0">
                    <a:pos x="290" y="1004"/>
                  </a:cxn>
                  <a:cxn ang="0">
                    <a:pos x="246" y="1119"/>
                  </a:cxn>
                  <a:cxn ang="0">
                    <a:pos x="266" y="1244"/>
                  </a:cxn>
                  <a:cxn ang="0">
                    <a:pos x="206" y="1359"/>
                  </a:cxn>
                  <a:cxn ang="0">
                    <a:pos x="241" y="1448"/>
                  </a:cxn>
                  <a:cxn ang="0">
                    <a:pos x="94" y="1542"/>
                  </a:cxn>
                  <a:cxn ang="0">
                    <a:pos x="0" y="1587"/>
                  </a:cxn>
                  <a:cxn ang="0">
                    <a:pos x="0" y="1707"/>
                  </a:cxn>
                  <a:cxn ang="0">
                    <a:pos x="94" y="1722"/>
                  </a:cxn>
                  <a:cxn ang="0">
                    <a:pos x="236" y="1632"/>
                  </a:cxn>
                  <a:cxn ang="0">
                    <a:pos x="384" y="1717"/>
                  </a:cxn>
                  <a:cxn ang="0">
                    <a:pos x="399" y="1897"/>
                  </a:cxn>
                  <a:cxn ang="0">
                    <a:pos x="455" y="2045"/>
                  </a:cxn>
                  <a:cxn ang="0">
                    <a:pos x="718" y="2058"/>
                  </a:cxn>
                  <a:cxn ang="0">
                    <a:pos x="1170" y="2150"/>
                  </a:cxn>
                  <a:cxn ang="0">
                    <a:pos x="1590" y="2320"/>
                  </a:cxn>
                  <a:cxn ang="0">
                    <a:pos x="1703" y="2255"/>
                  </a:cxn>
                  <a:cxn ang="0">
                    <a:pos x="1693" y="2180"/>
                  </a:cxn>
                  <a:cxn ang="0">
                    <a:pos x="1728" y="2080"/>
                  </a:cxn>
                  <a:cxn ang="0">
                    <a:pos x="1885" y="2060"/>
                  </a:cxn>
                  <a:cxn ang="0">
                    <a:pos x="2038" y="1977"/>
                  </a:cxn>
                  <a:cxn ang="0">
                    <a:pos x="2254" y="1957"/>
                  </a:cxn>
                  <a:cxn ang="0">
                    <a:pos x="2452" y="2045"/>
                  </a:cxn>
                  <a:cxn ang="0">
                    <a:pos x="2622" y="2043"/>
                  </a:cxn>
                  <a:cxn ang="0">
                    <a:pos x="2737" y="1956"/>
                  </a:cxn>
                  <a:cxn ang="0">
                    <a:pos x="2919" y="1942"/>
                  </a:cxn>
                  <a:cxn ang="0">
                    <a:pos x="2994" y="2017"/>
                  </a:cxn>
                  <a:cxn ang="0">
                    <a:pos x="3140" y="1767"/>
                  </a:cxn>
                  <a:cxn ang="0">
                    <a:pos x="3037" y="1722"/>
                  </a:cxn>
                  <a:cxn ang="0">
                    <a:pos x="3013" y="1642"/>
                  </a:cxn>
                  <a:cxn ang="0">
                    <a:pos x="3140" y="1642"/>
                  </a:cxn>
                  <a:cxn ang="0">
                    <a:pos x="3184" y="1572"/>
                  </a:cxn>
                  <a:cxn ang="0">
                    <a:pos x="3288" y="1524"/>
                  </a:cxn>
                  <a:cxn ang="0">
                    <a:pos x="3216" y="1380"/>
                  </a:cxn>
                  <a:cxn ang="0">
                    <a:pos x="3105" y="1446"/>
                  </a:cxn>
                  <a:cxn ang="0">
                    <a:pos x="3072" y="1379"/>
                  </a:cxn>
                  <a:cxn ang="0">
                    <a:pos x="3155" y="1269"/>
                  </a:cxn>
                  <a:cxn ang="0">
                    <a:pos x="2862" y="1243"/>
                  </a:cxn>
                  <a:cxn ang="0">
                    <a:pos x="2747" y="1179"/>
                  </a:cxn>
                  <a:cxn ang="0">
                    <a:pos x="2805" y="1074"/>
                  </a:cxn>
                  <a:cxn ang="0">
                    <a:pos x="2628" y="671"/>
                  </a:cxn>
                  <a:cxn ang="0">
                    <a:pos x="2658" y="506"/>
                  </a:cxn>
                  <a:cxn ang="0">
                    <a:pos x="2490" y="282"/>
                  </a:cxn>
                  <a:cxn ang="0">
                    <a:pos x="1989" y="267"/>
                  </a:cxn>
                  <a:cxn ang="0">
                    <a:pos x="1753" y="132"/>
                  </a:cxn>
                  <a:cxn ang="0">
                    <a:pos x="1418" y="12"/>
                  </a:cxn>
                  <a:cxn ang="0">
                    <a:pos x="1176" y="62"/>
                  </a:cxn>
                  <a:cxn ang="0">
                    <a:pos x="988" y="0"/>
                  </a:cxn>
                  <a:cxn ang="0">
                    <a:pos x="650" y="182"/>
                  </a:cxn>
                  <a:cxn ang="0">
                    <a:pos x="533" y="412"/>
                  </a:cxn>
                  <a:cxn ang="0">
                    <a:pos x="424" y="527"/>
                  </a:cxn>
                  <a:cxn ang="0">
                    <a:pos x="369" y="718"/>
                  </a:cxn>
                  <a:cxn ang="0">
                    <a:pos x="203" y="839"/>
                  </a:cxn>
                </a:cxnLst>
                <a:rect l="0" t="0" r="r" b="b"/>
                <a:pathLst>
                  <a:path w="3288" h="2320">
                    <a:moveTo>
                      <a:pt x="203" y="839"/>
                    </a:moveTo>
                    <a:lnTo>
                      <a:pt x="173" y="954"/>
                    </a:lnTo>
                    <a:lnTo>
                      <a:pt x="290" y="1004"/>
                    </a:lnTo>
                    <a:lnTo>
                      <a:pt x="246" y="1119"/>
                    </a:lnTo>
                    <a:lnTo>
                      <a:pt x="266" y="1244"/>
                    </a:lnTo>
                    <a:lnTo>
                      <a:pt x="206" y="1359"/>
                    </a:lnTo>
                    <a:lnTo>
                      <a:pt x="241" y="1448"/>
                    </a:lnTo>
                    <a:lnTo>
                      <a:pt x="94" y="1542"/>
                    </a:lnTo>
                    <a:lnTo>
                      <a:pt x="0" y="1587"/>
                    </a:lnTo>
                    <a:lnTo>
                      <a:pt x="0" y="1707"/>
                    </a:lnTo>
                    <a:lnTo>
                      <a:pt x="94" y="1722"/>
                    </a:lnTo>
                    <a:lnTo>
                      <a:pt x="236" y="1632"/>
                    </a:lnTo>
                    <a:lnTo>
                      <a:pt x="384" y="1717"/>
                    </a:lnTo>
                    <a:lnTo>
                      <a:pt x="399" y="1897"/>
                    </a:lnTo>
                    <a:lnTo>
                      <a:pt x="455" y="2045"/>
                    </a:lnTo>
                    <a:lnTo>
                      <a:pt x="718" y="2058"/>
                    </a:lnTo>
                    <a:lnTo>
                      <a:pt x="1170" y="2150"/>
                    </a:lnTo>
                    <a:lnTo>
                      <a:pt x="1590" y="2320"/>
                    </a:lnTo>
                    <a:lnTo>
                      <a:pt x="1703" y="2255"/>
                    </a:lnTo>
                    <a:lnTo>
                      <a:pt x="1693" y="2180"/>
                    </a:lnTo>
                    <a:lnTo>
                      <a:pt x="1728" y="2080"/>
                    </a:lnTo>
                    <a:lnTo>
                      <a:pt x="1885" y="2060"/>
                    </a:lnTo>
                    <a:lnTo>
                      <a:pt x="2038" y="1977"/>
                    </a:lnTo>
                    <a:lnTo>
                      <a:pt x="2254" y="1957"/>
                    </a:lnTo>
                    <a:lnTo>
                      <a:pt x="2452" y="2045"/>
                    </a:lnTo>
                    <a:lnTo>
                      <a:pt x="2622" y="2043"/>
                    </a:lnTo>
                    <a:lnTo>
                      <a:pt x="2737" y="1956"/>
                    </a:lnTo>
                    <a:lnTo>
                      <a:pt x="2919" y="1942"/>
                    </a:lnTo>
                    <a:lnTo>
                      <a:pt x="2994" y="2017"/>
                    </a:lnTo>
                    <a:lnTo>
                      <a:pt x="3140" y="1767"/>
                    </a:lnTo>
                    <a:lnTo>
                      <a:pt x="3037" y="1722"/>
                    </a:lnTo>
                    <a:lnTo>
                      <a:pt x="3013" y="1642"/>
                    </a:lnTo>
                    <a:lnTo>
                      <a:pt x="3140" y="1642"/>
                    </a:lnTo>
                    <a:lnTo>
                      <a:pt x="3184" y="1572"/>
                    </a:lnTo>
                    <a:lnTo>
                      <a:pt x="3288" y="1524"/>
                    </a:lnTo>
                    <a:lnTo>
                      <a:pt x="3216" y="1380"/>
                    </a:lnTo>
                    <a:lnTo>
                      <a:pt x="3105" y="1446"/>
                    </a:lnTo>
                    <a:lnTo>
                      <a:pt x="3072" y="1379"/>
                    </a:lnTo>
                    <a:lnTo>
                      <a:pt x="3155" y="1269"/>
                    </a:lnTo>
                    <a:lnTo>
                      <a:pt x="2862" y="1243"/>
                    </a:lnTo>
                    <a:lnTo>
                      <a:pt x="2747" y="1179"/>
                    </a:lnTo>
                    <a:lnTo>
                      <a:pt x="2805" y="1074"/>
                    </a:lnTo>
                    <a:lnTo>
                      <a:pt x="2628" y="671"/>
                    </a:lnTo>
                    <a:lnTo>
                      <a:pt x="2658" y="506"/>
                    </a:lnTo>
                    <a:lnTo>
                      <a:pt x="2490" y="282"/>
                    </a:lnTo>
                    <a:lnTo>
                      <a:pt x="1989" y="267"/>
                    </a:lnTo>
                    <a:lnTo>
                      <a:pt x="1753" y="132"/>
                    </a:lnTo>
                    <a:lnTo>
                      <a:pt x="1418" y="12"/>
                    </a:lnTo>
                    <a:lnTo>
                      <a:pt x="1176" y="62"/>
                    </a:lnTo>
                    <a:lnTo>
                      <a:pt x="988" y="0"/>
                    </a:lnTo>
                    <a:lnTo>
                      <a:pt x="650" y="182"/>
                    </a:lnTo>
                    <a:lnTo>
                      <a:pt x="533" y="412"/>
                    </a:lnTo>
                    <a:lnTo>
                      <a:pt x="424" y="527"/>
                    </a:lnTo>
                    <a:lnTo>
                      <a:pt x="369" y="718"/>
                    </a:lnTo>
                    <a:lnTo>
                      <a:pt x="203" y="839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Freeform 33">
                <a:extLst>
                  <a:ext uri="{FF2B5EF4-FFF2-40B4-BE49-F238E27FC236}">
                    <a16:creationId xmlns:a16="http://schemas.microsoft.com/office/drawing/2014/main" id="{401E29A1-3ABF-4642-A211-64A6F76B7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5198" y="6539919"/>
                <a:ext cx="945086" cy="661344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15" y="298"/>
                  </a:cxn>
                  <a:cxn ang="0">
                    <a:pos x="0" y="552"/>
                  </a:cxn>
                  <a:cxn ang="0">
                    <a:pos x="788" y="662"/>
                  </a:cxn>
                  <a:cxn ang="0">
                    <a:pos x="945" y="767"/>
                  </a:cxn>
                  <a:cxn ang="0">
                    <a:pos x="1209" y="878"/>
                  </a:cxn>
                  <a:cxn ang="0">
                    <a:pos x="1414" y="1063"/>
                  </a:cxn>
                  <a:cxn ang="0">
                    <a:pos x="1507" y="1263"/>
                  </a:cxn>
                  <a:cxn ang="0">
                    <a:pos x="1777" y="1376"/>
                  </a:cxn>
                  <a:cxn ang="0">
                    <a:pos x="1922" y="1361"/>
                  </a:cxn>
                  <a:cxn ang="0">
                    <a:pos x="1819" y="1554"/>
                  </a:cxn>
                  <a:cxn ang="0">
                    <a:pos x="1820" y="1720"/>
                  </a:cxn>
                  <a:cxn ang="0">
                    <a:pos x="1909" y="1810"/>
                  </a:cxn>
                  <a:cxn ang="0">
                    <a:pos x="2219" y="1540"/>
                  </a:cxn>
                  <a:cxn ang="0">
                    <a:pos x="2435" y="1456"/>
                  </a:cxn>
                  <a:cxn ang="0">
                    <a:pos x="2377" y="1346"/>
                  </a:cxn>
                  <a:cxn ang="0">
                    <a:pos x="2480" y="1241"/>
                  </a:cxn>
                  <a:cxn ang="0">
                    <a:pos x="2618" y="887"/>
                  </a:cxn>
                  <a:cxn ang="0">
                    <a:pos x="2569" y="732"/>
                  </a:cxn>
                  <a:cxn ang="0">
                    <a:pos x="2584" y="522"/>
                  </a:cxn>
                  <a:cxn ang="0">
                    <a:pos x="2628" y="243"/>
                  </a:cxn>
                  <a:cxn ang="0">
                    <a:pos x="2599" y="75"/>
                  </a:cxn>
                  <a:cxn ang="0">
                    <a:pos x="2527" y="0"/>
                  </a:cxn>
                  <a:cxn ang="0">
                    <a:pos x="2342" y="15"/>
                  </a:cxn>
                  <a:cxn ang="0">
                    <a:pos x="2229" y="100"/>
                  </a:cxn>
                  <a:cxn ang="0">
                    <a:pos x="2052" y="103"/>
                  </a:cxn>
                  <a:cxn ang="0">
                    <a:pos x="1862" y="15"/>
                  </a:cxn>
                  <a:cxn ang="0">
                    <a:pos x="1643" y="36"/>
                  </a:cxn>
                  <a:cxn ang="0">
                    <a:pos x="1489" y="118"/>
                  </a:cxn>
                  <a:cxn ang="0">
                    <a:pos x="1334" y="138"/>
                  </a:cxn>
                  <a:cxn ang="0">
                    <a:pos x="1301" y="238"/>
                  </a:cxn>
                  <a:cxn ang="0">
                    <a:pos x="1306" y="315"/>
                  </a:cxn>
                  <a:cxn ang="0">
                    <a:pos x="1196" y="377"/>
                  </a:cxn>
                  <a:cxn ang="0">
                    <a:pos x="788" y="213"/>
                  </a:cxn>
                  <a:cxn ang="0">
                    <a:pos x="330" y="118"/>
                  </a:cxn>
                  <a:cxn ang="0">
                    <a:pos x="59" y="103"/>
                  </a:cxn>
                </a:cxnLst>
                <a:rect l="0" t="0" r="r" b="b"/>
                <a:pathLst>
                  <a:path w="2628" h="1810">
                    <a:moveTo>
                      <a:pt x="59" y="103"/>
                    </a:moveTo>
                    <a:lnTo>
                      <a:pt x="15" y="298"/>
                    </a:lnTo>
                    <a:lnTo>
                      <a:pt x="0" y="552"/>
                    </a:lnTo>
                    <a:lnTo>
                      <a:pt x="788" y="662"/>
                    </a:lnTo>
                    <a:lnTo>
                      <a:pt x="945" y="767"/>
                    </a:lnTo>
                    <a:lnTo>
                      <a:pt x="1209" y="878"/>
                    </a:lnTo>
                    <a:lnTo>
                      <a:pt x="1414" y="1063"/>
                    </a:lnTo>
                    <a:lnTo>
                      <a:pt x="1507" y="1263"/>
                    </a:lnTo>
                    <a:lnTo>
                      <a:pt x="1777" y="1376"/>
                    </a:lnTo>
                    <a:lnTo>
                      <a:pt x="1922" y="1361"/>
                    </a:lnTo>
                    <a:lnTo>
                      <a:pt x="1819" y="1554"/>
                    </a:lnTo>
                    <a:lnTo>
                      <a:pt x="1820" y="1720"/>
                    </a:lnTo>
                    <a:lnTo>
                      <a:pt x="1909" y="1810"/>
                    </a:lnTo>
                    <a:lnTo>
                      <a:pt x="2219" y="1540"/>
                    </a:lnTo>
                    <a:lnTo>
                      <a:pt x="2435" y="1456"/>
                    </a:lnTo>
                    <a:lnTo>
                      <a:pt x="2377" y="1346"/>
                    </a:lnTo>
                    <a:lnTo>
                      <a:pt x="2480" y="1241"/>
                    </a:lnTo>
                    <a:lnTo>
                      <a:pt x="2618" y="887"/>
                    </a:lnTo>
                    <a:lnTo>
                      <a:pt x="2569" y="732"/>
                    </a:lnTo>
                    <a:lnTo>
                      <a:pt x="2584" y="522"/>
                    </a:lnTo>
                    <a:lnTo>
                      <a:pt x="2628" y="243"/>
                    </a:lnTo>
                    <a:lnTo>
                      <a:pt x="2599" y="75"/>
                    </a:lnTo>
                    <a:lnTo>
                      <a:pt x="2527" y="0"/>
                    </a:lnTo>
                    <a:lnTo>
                      <a:pt x="2342" y="15"/>
                    </a:lnTo>
                    <a:lnTo>
                      <a:pt x="2229" y="100"/>
                    </a:lnTo>
                    <a:lnTo>
                      <a:pt x="2052" y="103"/>
                    </a:lnTo>
                    <a:lnTo>
                      <a:pt x="1862" y="15"/>
                    </a:lnTo>
                    <a:lnTo>
                      <a:pt x="1643" y="36"/>
                    </a:lnTo>
                    <a:lnTo>
                      <a:pt x="1489" y="118"/>
                    </a:lnTo>
                    <a:lnTo>
                      <a:pt x="1334" y="138"/>
                    </a:lnTo>
                    <a:lnTo>
                      <a:pt x="1301" y="238"/>
                    </a:lnTo>
                    <a:lnTo>
                      <a:pt x="1306" y="315"/>
                    </a:lnTo>
                    <a:lnTo>
                      <a:pt x="1196" y="377"/>
                    </a:lnTo>
                    <a:lnTo>
                      <a:pt x="788" y="213"/>
                    </a:lnTo>
                    <a:lnTo>
                      <a:pt x="330" y="118"/>
                    </a:lnTo>
                    <a:lnTo>
                      <a:pt x="59" y="103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Freeform 34">
                <a:extLst>
                  <a:ext uri="{FF2B5EF4-FFF2-40B4-BE49-F238E27FC236}">
                    <a16:creationId xmlns:a16="http://schemas.microsoft.com/office/drawing/2014/main" id="{5EF4B18C-7614-4891-93B2-DC1B5B4A1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140" y="6743029"/>
                <a:ext cx="1423639" cy="1317732"/>
              </a:xfrm>
              <a:custGeom>
                <a:avLst/>
                <a:gdLst/>
                <a:ahLst/>
                <a:cxnLst>
                  <a:cxn ang="0">
                    <a:pos x="0" y="1342"/>
                  </a:cxn>
                  <a:cxn ang="0">
                    <a:pos x="134" y="1185"/>
                  </a:cxn>
                  <a:cxn ang="0">
                    <a:pos x="317" y="1008"/>
                  </a:cxn>
                  <a:cxn ang="0">
                    <a:pos x="515" y="765"/>
                  </a:cxn>
                  <a:cxn ang="0">
                    <a:pos x="759" y="552"/>
                  </a:cxn>
                  <a:cxn ang="0">
                    <a:pos x="971" y="366"/>
                  </a:cxn>
                  <a:cxn ang="0">
                    <a:pos x="1270" y="155"/>
                  </a:cxn>
                  <a:cxn ang="0">
                    <a:pos x="1626" y="0"/>
                  </a:cxn>
                  <a:cxn ang="0">
                    <a:pos x="2252" y="86"/>
                  </a:cxn>
                  <a:cxn ang="0">
                    <a:pos x="2380" y="171"/>
                  </a:cxn>
                  <a:cxn ang="0">
                    <a:pos x="2593" y="262"/>
                  </a:cxn>
                  <a:cxn ang="0">
                    <a:pos x="2758" y="410"/>
                  </a:cxn>
                  <a:cxn ang="0">
                    <a:pos x="2829" y="566"/>
                  </a:cxn>
                  <a:cxn ang="0">
                    <a:pos x="3046" y="657"/>
                  </a:cxn>
                  <a:cxn ang="0">
                    <a:pos x="3164" y="645"/>
                  </a:cxn>
                  <a:cxn ang="0">
                    <a:pos x="3081" y="801"/>
                  </a:cxn>
                  <a:cxn ang="0">
                    <a:pos x="3081" y="933"/>
                  </a:cxn>
                  <a:cxn ang="0">
                    <a:pos x="3152" y="1005"/>
                  </a:cxn>
                  <a:cxn ang="0">
                    <a:pos x="3010" y="1232"/>
                  </a:cxn>
                  <a:cxn ang="0">
                    <a:pos x="2751" y="1703"/>
                  </a:cxn>
                  <a:cxn ang="0">
                    <a:pos x="2558" y="1894"/>
                  </a:cxn>
                  <a:cxn ang="0">
                    <a:pos x="2231" y="2122"/>
                  </a:cxn>
                  <a:cxn ang="0">
                    <a:pos x="2207" y="2106"/>
                  </a:cxn>
                  <a:cxn ang="0">
                    <a:pos x="2349" y="2010"/>
                  </a:cxn>
                  <a:cxn ang="0">
                    <a:pos x="2479" y="1890"/>
                  </a:cxn>
                  <a:cxn ang="0">
                    <a:pos x="2502" y="1775"/>
                  </a:cxn>
                  <a:cxn ang="0">
                    <a:pos x="2593" y="1751"/>
                  </a:cxn>
                  <a:cxn ang="0">
                    <a:pos x="2688" y="1631"/>
                  </a:cxn>
                  <a:cxn ang="0">
                    <a:pos x="2735" y="1559"/>
                  </a:cxn>
                  <a:cxn ang="0">
                    <a:pos x="2762" y="1451"/>
                  </a:cxn>
                  <a:cxn ang="0">
                    <a:pos x="2739" y="1376"/>
                  </a:cxn>
                  <a:cxn ang="0">
                    <a:pos x="2640" y="1436"/>
                  </a:cxn>
                  <a:cxn ang="0">
                    <a:pos x="2526" y="1459"/>
                  </a:cxn>
                  <a:cxn ang="0">
                    <a:pos x="2439" y="1627"/>
                  </a:cxn>
                  <a:cxn ang="0">
                    <a:pos x="2384" y="1771"/>
                  </a:cxn>
                  <a:cxn ang="0">
                    <a:pos x="2215" y="1858"/>
                  </a:cxn>
                  <a:cxn ang="0">
                    <a:pos x="2120" y="1986"/>
                  </a:cxn>
                  <a:cxn ang="0">
                    <a:pos x="2054" y="2130"/>
                  </a:cxn>
                  <a:cxn ang="0">
                    <a:pos x="2014" y="2309"/>
                  </a:cxn>
                  <a:cxn ang="0">
                    <a:pos x="1912" y="2553"/>
                  </a:cxn>
                  <a:cxn ang="0">
                    <a:pos x="1719" y="2744"/>
                  </a:cxn>
                  <a:cxn ang="0">
                    <a:pos x="1560" y="2882"/>
                  </a:cxn>
                  <a:cxn ang="0">
                    <a:pos x="1483" y="2840"/>
                  </a:cxn>
                  <a:cxn ang="0">
                    <a:pos x="1506" y="2597"/>
                  </a:cxn>
                  <a:cxn ang="0">
                    <a:pos x="1699" y="2445"/>
                  </a:cxn>
                  <a:cxn ang="0">
                    <a:pos x="1522" y="2321"/>
                  </a:cxn>
                  <a:cxn ang="0">
                    <a:pos x="1475" y="2170"/>
                  </a:cxn>
                  <a:cxn ang="0">
                    <a:pos x="593" y="1555"/>
                  </a:cxn>
                  <a:cxn ang="0">
                    <a:pos x="455" y="1412"/>
                  </a:cxn>
                  <a:cxn ang="0">
                    <a:pos x="313" y="1268"/>
                  </a:cxn>
                  <a:cxn ang="0">
                    <a:pos x="207" y="1284"/>
                  </a:cxn>
                  <a:cxn ang="0">
                    <a:pos x="174" y="1365"/>
                  </a:cxn>
                  <a:cxn ang="0">
                    <a:pos x="0" y="1342"/>
                  </a:cxn>
                </a:cxnLst>
                <a:rect l="0" t="0" r="r" b="b"/>
                <a:pathLst>
                  <a:path w="3164" h="2882">
                    <a:moveTo>
                      <a:pt x="0" y="1342"/>
                    </a:moveTo>
                    <a:lnTo>
                      <a:pt x="134" y="1185"/>
                    </a:lnTo>
                    <a:lnTo>
                      <a:pt x="317" y="1008"/>
                    </a:lnTo>
                    <a:lnTo>
                      <a:pt x="515" y="765"/>
                    </a:lnTo>
                    <a:lnTo>
                      <a:pt x="759" y="552"/>
                    </a:lnTo>
                    <a:lnTo>
                      <a:pt x="971" y="366"/>
                    </a:lnTo>
                    <a:lnTo>
                      <a:pt x="1270" y="155"/>
                    </a:lnTo>
                    <a:lnTo>
                      <a:pt x="1626" y="0"/>
                    </a:lnTo>
                    <a:lnTo>
                      <a:pt x="2252" y="86"/>
                    </a:lnTo>
                    <a:lnTo>
                      <a:pt x="2380" y="171"/>
                    </a:lnTo>
                    <a:lnTo>
                      <a:pt x="2593" y="262"/>
                    </a:lnTo>
                    <a:lnTo>
                      <a:pt x="2758" y="410"/>
                    </a:lnTo>
                    <a:lnTo>
                      <a:pt x="2829" y="566"/>
                    </a:lnTo>
                    <a:lnTo>
                      <a:pt x="3046" y="657"/>
                    </a:lnTo>
                    <a:lnTo>
                      <a:pt x="3164" y="645"/>
                    </a:lnTo>
                    <a:lnTo>
                      <a:pt x="3081" y="801"/>
                    </a:lnTo>
                    <a:lnTo>
                      <a:pt x="3081" y="933"/>
                    </a:lnTo>
                    <a:lnTo>
                      <a:pt x="3152" y="1005"/>
                    </a:lnTo>
                    <a:lnTo>
                      <a:pt x="3010" y="1232"/>
                    </a:lnTo>
                    <a:lnTo>
                      <a:pt x="2751" y="1703"/>
                    </a:lnTo>
                    <a:lnTo>
                      <a:pt x="2558" y="1894"/>
                    </a:lnTo>
                    <a:lnTo>
                      <a:pt x="2231" y="2122"/>
                    </a:lnTo>
                    <a:lnTo>
                      <a:pt x="2207" y="2106"/>
                    </a:lnTo>
                    <a:lnTo>
                      <a:pt x="2349" y="2010"/>
                    </a:lnTo>
                    <a:lnTo>
                      <a:pt x="2479" y="1890"/>
                    </a:lnTo>
                    <a:lnTo>
                      <a:pt x="2502" y="1775"/>
                    </a:lnTo>
                    <a:lnTo>
                      <a:pt x="2593" y="1751"/>
                    </a:lnTo>
                    <a:lnTo>
                      <a:pt x="2688" y="1631"/>
                    </a:lnTo>
                    <a:lnTo>
                      <a:pt x="2735" y="1559"/>
                    </a:lnTo>
                    <a:lnTo>
                      <a:pt x="2762" y="1451"/>
                    </a:lnTo>
                    <a:lnTo>
                      <a:pt x="2739" y="1376"/>
                    </a:lnTo>
                    <a:lnTo>
                      <a:pt x="2640" y="1436"/>
                    </a:lnTo>
                    <a:lnTo>
                      <a:pt x="2526" y="1459"/>
                    </a:lnTo>
                    <a:lnTo>
                      <a:pt x="2439" y="1627"/>
                    </a:lnTo>
                    <a:lnTo>
                      <a:pt x="2384" y="1771"/>
                    </a:lnTo>
                    <a:lnTo>
                      <a:pt x="2215" y="1858"/>
                    </a:lnTo>
                    <a:lnTo>
                      <a:pt x="2120" y="1986"/>
                    </a:lnTo>
                    <a:lnTo>
                      <a:pt x="2054" y="2130"/>
                    </a:lnTo>
                    <a:lnTo>
                      <a:pt x="2014" y="2309"/>
                    </a:lnTo>
                    <a:lnTo>
                      <a:pt x="1912" y="2553"/>
                    </a:lnTo>
                    <a:lnTo>
                      <a:pt x="1719" y="2744"/>
                    </a:lnTo>
                    <a:lnTo>
                      <a:pt x="1560" y="2882"/>
                    </a:lnTo>
                    <a:lnTo>
                      <a:pt x="1483" y="2840"/>
                    </a:lnTo>
                    <a:lnTo>
                      <a:pt x="1506" y="2597"/>
                    </a:lnTo>
                    <a:lnTo>
                      <a:pt x="1699" y="2445"/>
                    </a:lnTo>
                    <a:lnTo>
                      <a:pt x="1522" y="2321"/>
                    </a:lnTo>
                    <a:lnTo>
                      <a:pt x="1475" y="2170"/>
                    </a:lnTo>
                    <a:lnTo>
                      <a:pt x="593" y="1555"/>
                    </a:lnTo>
                    <a:lnTo>
                      <a:pt x="455" y="1412"/>
                    </a:lnTo>
                    <a:lnTo>
                      <a:pt x="313" y="1268"/>
                    </a:lnTo>
                    <a:lnTo>
                      <a:pt x="207" y="1284"/>
                    </a:lnTo>
                    <a:lnTo>
                      <a:pt x="174" y="1365"/>
                    </a:lnTo>
                    <a:lnTo>
                      <a:pt x="0" y="1342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Freeform 35">
                <a:extLst>
                  <a:ext uri="{FF2B5EF4-FFF2-40B4-BE49-F238E27FC236}">
                    <a16:creationId xmlns:a16="http://schemas.microsoft.com/office/drawing/2014/main" id="{DC762D50-E606-4913-9669-C785D4786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033" y="3825192"/>
                <a:ext cx="1414020" cy="1389565"/>
              </a:xfrm>
              <a:custGeom>
                <a:avLst/>
                <a:gdLst/>
                <a:ahLst/>
                <a:cxnLst>
                  <a:cxn ang="0">
                    <a:pos x="1585" y="15"/>
                  </a:cxn>
                  <a:cxn ang="0">
                    <a:pos x="1668" y="175"/>
                  </a:cxn>
                  <a:cxn ang="0">
                    <a:pos x="2069" y="352"/>
                  </a:cxn>
                  <a:cxn ang="0">
                    <a:pos x="2224" y="150"/>
                  </a:cxn>
                  <a:cxn ang="0">
                    <a:pos x="2406" y="100"/>
                  </a:cxn>
                  <a:cxn ang="0">
                    <a:pos x="2466" y="370"/>
                  </a:cxn>
                  <a:cxn ang="0">
                    <a:pos x="2799" y="277"/>
                  </a:cxn>
                  <a:cxn ang="0">
                    <a:pos x="3064" y="405"/>
                  </a:cxn>
                  <a:cxn ang="0">
                    <a:pos x="3657" y="162"/>
                  </a:cxn>
                  <a:cxn ang="0">
                    <a:pos x="3892" y="240"/>
                  </a:cxn>
                  <a:cxn ang="0">
                    <a:pos x="3774" y="789"/>
                  </a:cxn>
                  <a:cxn ang="0">
                    <a:pos x="3922" y="1054"/>
                  </a:cxn>
                  <a:cxn ang="0">
                    <a:pos x="3867" y="1394"/>
                  </a:cxn>
                  <a:cxn ang="0">
                    <a:pos x="3603" y="1257"/>
                  </a:cxn>
                  <a:cxn ang="0">
                    <a:pos x="3583" y="1462"/>
                  </a:cxn>
                  <a:cxn ang="0">
                    <a:pos x="3392" y="1512"/>
                  </a:cxn>
                  <a:cxn ang="0">
                    <a:pos x="3377" y="1850"/>
                  </a:cxn>
                  <a:cxn ang="0">
                    <a:pos x="3052" y="2225"/>
                  </a:cxn>
                  <a:cxn ang="0">
                    <a:pos x="3160" y="2529"/>
                  </a:cxn>
                  <a:cxn ang="0">
                    <a:pos x="2998" y="2798"/>
                  </a:cxn>
                  <a:cxn ang="0">
                    <a:pos x="3057" y="2988"/>
                  </a:cxn>
                  <a:cxn ang="0">
                    <a:pos x="2934" y="3166"/>
                  </a:cxn>
                  <a:cxn ang="0">
                    <a:pos x="2609" y="3246"/>
                  </a:cxn>
                  <a:cxn ang="0">
                    <a:pos x="1974" y="3351"/>
                  </a:cxn>
                  <a:cxn ang="0">
                    <a:pos x="1447" y="3396"/>
                  </a:cxn>
                  <a:cxn ang="0">
                    <a:pos x="1118" y="3801"/>
                  </a:cxn>
                  <a:cxn ang="0">
                    <a:pos x="428" y="3396"/>
                  </a:cxn>
                  <a:cxn ang="0">
                    <a:pos x="113" y="3331"/>
                  </a:cxn>
                  <a:cxn ang="0">
                    <a:pos x="73" y="3148"/>
                  </a:cxn>
                  <a:cxn ang="0">
                    <a:pos x="0" y="2762"/>
                  </a:cxn>
                  <a:cxn ang="0">
                    <a:pos x="83" y="2502"/>
                  </a:cxn>
                  <a:cxn ang="0">
                    <a:pos x="260" y="2270"/>
                  </a:cxn>
                  <a:cxn ang="0">
                    <a:pos x="693" y="1744"/>
                  </a:cxn>
                  <a:cxn ang="0">
                    <a:pos x="928" y="1372"/>
                  </a:cxn>
                  <a:cxn ang="0">
                    <a:pos x="1240" y="1131"/>
                  </a:cxn>
                  <a:cxn ang="0">
                    <a:pos x="1343" y="818"/>
                  </a:cxn>
                  <a:cxn ang="0">
                    <a:pos x="1478" y="350"/>
                  </a:cxn>
                </a:cxnLst>
                <a:rect l="0" t="0" r="r" b="b"/>
                <a:pathLst>
                  <a:path w="3928" h="3801">
                    <a:moveTo>
                      <a:pt x="1563" y="182"/>
                    </a:moveTo>
                    <a:lnTo>
                      <a:pt x="1585" y="15"/>
                    </a:lnTo>
                    <a:lnTo>
                      <a:pt x="1648" y="67"/>
                    </a:lnTo>
                    <a:lnTo>
                      <a:pt x="1668" y="175"/>
                    </a:lnTo>
                    <a:lnTo>
                      <a:pt x="1991" y="255"/>
                    </a:lnTo>
                    <a:lnTo>
                      <a:pt x="2069" y="352"/>
                    </a:lnTo>
                    <a:lnTo>
                      <a:pt x="2209" y="297"/>
                    </a:lnTo>
                    <a:lnTo>
                      <a:pt x="2224" y="150"/>
                    </a:lnTo>
                    <a:lnTo>
                      <a:pt x="2344" y="0"/>
                    </a:lnTo>
                    <a:lnTo>
                      <a:pt x="2406" y="100"/>
                    </a:lnTo>
                    <a:lnTo>
                      <a:pt x="2416" y="280"/>
                    </a:lnTo>
                    <a:lnTo>
                      <a:pt x="2466" y="370"/>
                    </a:lnTo>
                    <a:lnTo>
                      <a:pt x="2581" y="280"/>
                    </a:lnTo>
                    <a:lnTo>
                      <a:pt x="2799" y="277"/>
                    </a:lnTo>
                    <a:lnTo>
                      <a:pt x="2832" y="405"/>
                    </a:lnTo>
                    <a:lnTo>
                      <a:pt x="3064" y="405"/>
                    </a:lnTo>
                    <a:lnTo>
                      <a:pt x="3450" y="300"/>
                    </a:lnTo>
                    <a:lnTo>
                      <a:pt x="3657" y="162"/>
                    </a:lnTo>
                    <a:lnTo>
                      <a:pt x="3824" y="161"/>
                    </a:lnTo>
                    <a:lnTo>
                      <a:pt x="3892" y="240"/>
                    </a:lnTo>
                    <a:lnTo>
                      <a:pt x="3869" y="460"/>
                    </a:lnTo>
                    <a:lnTo>
                      <a:pt x="3774" y="789"/>
                    </a:lnTo>
                    <a:lnTo>
                      <a:pt x="3839" y="949"/>
                    </a:lnTo>
                    <a:lnTo>
                      <a:pt x="3922" y="1054"/>
                    </a:lnTo>
                    <a:lnTo>
                      <a:pt x="3928" y="1252"/>
                    </a:lnTo>
                    <a:lnTo>
                      <a:pt x="3867" y="1394"/>
                    </a:lnTo>
                    <a:lnTo>
                      <a:pt x="3735" y="1357"/>
                    </a:lnTo>
                    <a:lnTo>
                      <a:pt x="3603" y="1257"/>
                    </a:lnTo>
                    <a:lnTo>
                      <a:pt x="3559" y="1372"/>
                    </a:lnTo>
                    <a:lnTo>
                      <a:pt x="3583" y="1462"/>
                    </a:lnTo>
                    <a:lnTo>
                      <a:pt x="3455" y="1407"/>
                    </a:lnTo>
                    <a:lnTo>
                      <a:pt x="3392" y="1512"/>
                    </a:lnTo>
                    <a:lnTo>
                      <a:pt x="3362" y="1670"/>
                    </a:lnTo>
                    <a:lnTo>
                      <a:pt x="3377" y="1850"/>
                    </a:lnTo>
                    <a:lnTo>
                      <a:pt x="3155" y="2001"/>
                    </a:lnTo>
                    <a:lnTo>
                      <a:pt x="3052" y="2225"/>
                    </a:lnTo>
                    <a:lnTo>
                      <a:pt x="3175" y="2364"/>
                    </a:lnTo>
                    <a:lnTo>
                      <a:pt x="3160" y="2529"/>
                    </a:lnTo>
                    <a:lnTo>
                      <a:pt x="2983" y="2693"/>
                    </a:lnTo>
                    <a:lnTo>
                      <a:pt x="2998" y="2798"/>
                    </a:lnTo>
                    <a:lnTo>
                      <a:pt x="3097" y="2828"/>
                    </a:lnTo>
                    <a:lnTo>
                      <a:pt x="3057" y="2988"/>
                    </a:lnTo>
                    <a:lnTo>
                      <a:pt x="3125" y="3106"/>
                    </a:lnTo>
                    <a:lnTo>
                      <a:pt x="2934" y="3166"/>
                    </a:lnTo>
                    <a:lnTo>
                      <a:pt x="2717" y="3291"/>
                    </a:lnTo>
                    <a:lnTo>
                      <a:pt x="2609" y="3246"/>
                    </a:lnTo>
                    <a:lnTo>
                      <a:pt x="2195" y="3216"/>
                    </a:lnTo>
                    <a:lnTo>
                      <a:pt x="1974" y="3351"/>
                    </a:lnTo>
                    <a:lnTo>
                      <a:pt x="1757" y="3346"/>
                    </a:lnTo>
                    <a:lnTo>
                      <a:pt x="1447" y="3396"/>
                    </a:lnTo>
                    <a:lnTo>
                      <a:pt x="1328" y="3590"/>
                    </a:lnTo>
                    <a:lnTo>
                      <a:pt x="1118" y="3801"/>
                    </a:lnTo>
                    <a:lnTo>
                      <a:pt x="619" y="3561"/>
                    </a:lnTo>
                    <a:lnTo>
                      <a:pt x="428" y="3396"/>
                    </a:lnTo>
                    <a:lnTo>
                      <a:pt x="171" y="3411"/>
                    </a:lnTo>
                    <a:lnTo>
                      <a:pt x="113" y="3331"/>
                    </a:lnTo>
                    <a:lnTo>
                      <a:pt x="176" y="3204"/>
                    </a:lnTo>
                    <a:lnTo>
                      <a:pt x="73" y="3148"/>
                    </a:lnTo>
                    <a:lnTo>
                      <a:pt x="9" y="2948"/>
                    </a:lnTo>
                    <a:lnTo>
                      <a:pt x="0" y="2762"/>
                    </a:lnTo>
                    <a:lnTo>
                      <a:pt x="5" y="2608"/>
                    </a:lnTo>
                    <a:lnTo>
                      <a:pt x="83" y="2502"/>
                    </a:lnTo>
                    <a:lnTo>
                      <a:pt x="84" y="2347"/>
                    </a:lnTo>
                    <a:lnTo>
                      <a:pt x="260" y="2270"/>
                    </a:lnTo>
                    <a:lnTo>
                      <a:pt x="510" y="1789"/>
                    </a:lnTo>
                    <a:lnTo>
                      <a:pt x="693" y="1744"/>
                    </a:lnTo>
                    <a:lnTo>
                      <a:pt x="838" y="1576"/>
                    </a:lnTo>
                    <a:lnTo>
                      <a:pt x="928" y="1372"/>
                    </a:lnTo>
                    <a:lnTo>
                      <a:pt x="1136" y="1317"/>
                    </a:lnTo>
                    <a:lnTo>
                      <a:pt x="1240" y="1131"/>
                    </a:lnTo>
                    <a:lnTo>
                      <a:pt x="1252" y="939"/>
                    </a:lnTo>
                    <a:lnTo>
                      <a:pt x="1343" y="818"/>
                    </a:lnTo>
                    <a:lnTo>
                      <a:pt x="1354" y="668"/>
                    </a:lnTo>
                    <a:lnTo>
                      <a:pt x="1478" y="350"/>
                    </a:lnTo>
                    <a:lnTo>
                      <a:pt x="1563" y="182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" name="Freeform 36">
                <a:extLst>
                  <a:ext uri="{FF2B5EF4-FFF2-40B4-BE49-F238E27FC236}">
                    <a16:creationId xmlns:a16="http://schemas.microsoft.com/office/drawing/2014/main" id="{FCEEA7B6-96FF-4ED0-AB8A-80AA45509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1587" y="4184349"/>
                <a:ext cx="2169126" cy="1758628"/>
              </a:xfrm>
              <a:custGeom>
                <a:avLst/>
                <a:gdLst/>
                <a:ahLst/>
                <a:cxnLst>
                  <a:cxn ang="0">
                    <a:pos x="2846" y="526"/>
                  </a:cxn>
                  <a:cxn ang="0">
                    <a:pos x="3235" y="284"/>
                  </a:cxn>
                  <a:cxn ang="0">
                    <a:pos x="3746" y="0"/>
                  </a:cxn>
                  <a:cxn ang="0">
                    <a:pos x="3998" y="140"/>
                  </a:cxn>
                  <a:cxn ang="0">
                    <a:pos x="4165" y="304"/>
                  </a:cxn>
                  <a:cxn ang="0">
                    <a:pos x="4588" y="394"/>
                  </a:cxn>
                  <a:cxn ang="0">
                    <a:pos x="5075" y="554"/>
                  </a:cxn>
                  <a:cxn ang="0">
                    <a:pos x="5286" y="917"/>
                  </a:cxn>
                  <a:cxn ang="0">
                    <a:pos x="5858" y="977"/>
                  </a:cxn>
                  <a:cxn ang="0">
                    <a:pos x="5833" y="1302"/>
                  </a:cxn>
                  <a:cxn ang="0">
                    <a:pos x="5769" y="1556"/>
                  </a:cxn>
                  <a:cxn ang="0">
                    <a:pos x="5578" y="1756"/>
                  </a:cxn>
                  <a:cxn ang="0">
                    <a:pos x="5774" y="2066"/>
                  </a:cxn>
                  <a:cxn ang="0">
                    <a:pos x="5568" y="2110"/>
                  </a:cxn>
                  <a:cxn ang="0">
                    <a:pos x="5370" y="2130"/>
                  </a:cxn>
                  <a:cxn ang="0">
                    <a:pos x="5258" y="2290"/>
                  </a:cxn>
                  <a:cxn ang="0">
                    <a:pos x="5301" y="2573"/>
                  </a:cxn>
                  <a:cxn ang="0">
                    <a:pos x="5258" y="2758"/>
                  </a:cxn>
                  <a:cxn ang="0">
                    <a:pos x="5095" y="3177"/>
                  </a:cxn>
                  <a:cxn ang="0">
                    <a:pos x="4750" y="3442"/>
                  </a:cxn>
                  <a:cxn ang="0">
                    <a:pos x="4564" y="3876"/>
                  </a:cxn>
                  <a:cxn ang="0">
                    <a:pos x="4455" y="4224"/>
                  </a:cxn>
                  <a:cxn ang="0">
                    <a:pos x="3884" y="4404"/>
                  </a:cxn>
                  <a:cxn ang="0">
                    <a:pos x="3116" y="4538"/>
                  </a:cxn>
                  <a:cxn ang="0">
                    <a:pos x="2641" y="4625"/>
                  </a:cxn>
                  <a:cxn ang="0">
                    <a:pos x="2403" y="4803"/>
                  </a:cxn>
                  <a:cxn ang="0">
                    <a:pos x="2290" y="4608"/>
                  </a:cxn>
                  <a:cxn ang="0">
                    <a:pos x="2211" y="4149"/>
                  </a:cxn>
                  <a:cxn ang="0">
                    <a:pos x="2240" y="3951"/>
                  </a:cxn>
                  <a:cxn ang="0">
                    <a:pos x="1945" y="3671"/>
                  </a:cxn>
                  <a:cxn ang="0">
                    <a:pos x="1950" y="3282"/>
                  </a:cxn>
                  <a:cxn ang="0">
                    <a:pos x="1419" y="3216"/>
                  </a:cxn>
                  <a:cxn ang="0">
                    <a:pos x="961" y="3294"/>
                  </a:cxn>
                  <a:cxn ang="0">
                    <a:pos x="530" y="3087"/>
                  </a:cxn>
                  <a:cxn ang="0">
                    <a:pos x="34" y="3123"/>
                  </a:cxn>
                  <a:cxn ang="0">
                    <a:pos x="71" y="2818"/>
                  </a:cxn>
                  <a:cxn ang="0">
                    <a:pos x="404" y="2411"/>
                  </a:cxn>
                  <a:cxn ang="0">
                    <a:pos x="931" y="2366"/>
                  </a:cxn>
                  <a:cxn ang="0">
                    <a:pos x="1561" y="2261"/>
                  </a:cxn>
                  <a:cxn ang="0">
                    <a:pos x="1889" y="2183"/>
                  </a:cxn>
                  <a:cxn ang="0">
                    <a:pos x="2009" y="2005"/>
                  </a:cxn>
                  <a:cxn ang="0">
                    <a:pos x="1948" y="1813"/>
                  </a:cxn>
                  <a:cxn ang="0">
                    <a:pos x="2111" y="1546"/>
                  </a:cxn>
                  <a:cxn ang="0">
                    <a:pos x="2004" y="1242"/>
                  </a:cxn>
                  <a:cxn ang="0">
                    <a:pos x="2329" y="865"/>
                  </a:cxn>
                  <a:cxn ang="0">
                    <a:pos x="2344" y="529"/>
                  </a:cxn>
                  <a:cxn ang="0">
                    <a:pos x="2536" y="479"/>
                  </a:cxn>
                  <a:cxn ang="0">
                    <a:pos x="2556" y="276"/>
                  </a:cxn>
                  <a:cxn ang="0">
                    <a:pos x="2816" y="409"/>
                  </a:cxn>
                </a:cxnLst>
                <a:rect l="0" t="0" r="r" b="b"/>
                <a:pathLst>
                  <a:path w="6025" h="4803">
                    <a:moveTo>
                      <a:pt x="2816" y="409"/>
                    </a:moveTo>
                    <a:lnTo>
                      <a:pt x="2846" y="526"/>
                    </a:lnTo>
                    <a:lnTo>
                      <a:pt x="3019" y="446"/>
                    </a:lnTo>
                    <a:lnTo>
                      <a:pt x="3235" y="284"/>
                    </a:lnTo>
                    <a:lnTo>
                      <a:pt x="3500" y="95"/>
                    </a:lnTo>
                    <a:lnTo>
                      <a:pt x="3746" y="0"/>
                    </a:lnTo>
                    <a:lnTo>
                      <a:pt x="3968" y="45"/>
                    </a:lnTo>
                    <a:lnTo>
                      <a:pt x="3998" y="140"/>
                    </a:lnTo>
                    <a:lnTo>
                      <a:pt x="3983" y="284"/>
                    </a:lnTo>
                    <a:lnTo>
                      <a:pt x="4165" y="304"/>
                    </a:lnTo>
                    <a:lnTo>
                      <a:pt x="4351" y="245"/>
                    </a:lnTo>
                    <a:lnTo>
                      <a:pt x="4588" y="394"/>
                    </a:lnTo>
                    <a:lnTo>
                      <a:pt x="4859" y="529"/>
                    </a:lnTo>
                    <a:lnTo>
                      <a:pt x="5075" y="554"/>
                    </a:lnTo>
                    <a:lnTo>
                      <a:pt x="5208" y="694"/>
                    </a:lnTo>
                    <a:lnTo>
                      <a:pt x="5286" y="917"/>
                    </a:lnTo>
                    <a:lnTo>
                      <a:pt x="5504" y="857"/>
                    </a:lnTo>
                    <a:lnTo>
                      <a:pt x="5858" y="977"/>
                    </a:lnTo>
                    <a:lnTo>
                      <a:pt x="6025" y="1142"/>
                    </a:lnTo>
                    <a:lnTo>
                      <a:pt x="5833" y="1302"/>
                    </a:lnTo>
                    <a:lnTo>
                      <a:pt x="5754" y="1441"/>
                    </a:lnTo>
                    <a:lnTo>
                      <a:pt x="5769" y="1556"/>
                    </a:lnTo>
                    <a:lnTo>
                      <a:pt x="5636" y="1571"/>
                    </a:lnTo>
                    <a:lnTo>
                      <a:pt x="5578" y="1756"/>
                    </a:lnTo>
                    <a:lnTo>
                      <a:pt x="5596" y="1915"/>
                    </a:lnTo>
                    <a:lnTo>
                      <a:pt x="5774" y="2066"/>
                    </a:lnTo>
                    <a:lnTo>
                      <a:pt x="5716" y="2171"/>
                    </a:lnTo>
                    <a:lnTo>
                      <a:pt x="5568" y="2110"/>
                    </a:lnTo>
                    <a:lnTo>
                      <a:pt x="5479" y="2145"/>
                    </a:lnTo>
                    <a:lnTo>
                      <a:pt x="5370" y="2130"/>
                    </a:lnTo>
                    <a:lnTo>
                      <a:pt x="5356" y="2245"/>
                    </a:lnTo>
                    <a:lnTo>
                      <a:pt x="5258" y="2290"/>
                    </a:lnTo>
                    <a:lnTo>
                      <a:pt x="5296" y="2413"/>
                    </a:lnTo>
                    <a:lnTo>
                      <a:pt x="5301" y="2573"/>
                    </a:lnTo>
                    <a:lnTo>
                      <a:pt x="5169" y="2648"/>
                    </a:lnTo>
                    <a:lnTo>
                      <a:pt x="5258" y="2758"/>
                    </a:lnTo>
                    <a:lnTo>
                      <a:pt x="5258" y="2967"/>
                    </a:lnTo>
                    <a:lnTo>
                      <a:pt x="5095" y="3177"/>
                    </a:lnTo>
                    <a:lnTo>
                      <a:pt x="4986" y="3382"/>
                    </a:lnTo>
                    <a:lnTo>
                      <a:pt x="4750" y="3442"/>
                    </a:lnTo>
                    <a:lnTo>
                      <a:pt x="4714" y="3711"/>
                    </a:lnTo>
                    <a:lnTo>
                      <a:pt x="4564" y="3876"/>
                    </a:lnTo>
                    <a:lnTo>
                      <a:pt x="4416" y="4114"/>
                    </a:lnTo>
                    <a:lnTo>
                      <a:pt x="4455" y="4224"/>
                    </a:lnTo>
                    <a:lnTo>
                      <a:pt x="4160" y="4354"/>
                    </a:lnTo>
                    <a:lnTo>
                      <a:pt x="3884" y="4404"/>
                    </a:lnTo>
                    <a:lnTo>
                      <a:pt x="3599" y="4384"/>
                    </a:lnTo>
                    <a:lnTo>
                      <a:pt x="3116" y="4538"/>
                    </a:lnTo>
                    <a:lnTo>
                      <a:pt x="2831" y="4653"/>
                    </a:lnTo>
                    <a:lnTo>
                      <a:pt x="2641" y="4625"/>
                    </a:lnTo>
                    <a:lnTo>
                      <a:pt x="2555" y="4763"/>
                    </a:lnTo>
                    <a:lnTo>
                      <a:pt x="2403" y="4803"/>
                    </a:lnTo>
                    <a:lnTo>
                      <a:pt x="2275" y="4718"/>
                    </a:lnTo>
                    <a:lnTo>
                      <a:pt x="2290" y="4608"/>
                    </a:lnTo>
                    <a:lnTo>
                      <a:pt x="2171" y="4504"/>
                    </a:lnTo>
                    <a:lnTo>
                      <a:pt x="2211" y="4149"/>
                    </a:lnTo>
                    <a:lnTo>
                      <a:pt x="2314" y="4029"/>
                    </a:lnTo>
                    <a:lnTo>
                      <a:pt x="2240" y="3951"/>
                    </a:lnTo>
                    <a:lnTo>
                      <a:pt x="2019" y="3936"/>
                    </a:lnTo>
                    <a:lnTo>
                      <a:pt x="1945" y="3671"/>
                    </a:lnTo>
                    <a:lnTo>
                      <a:pt x="2039" y="3536"/>
                    </a:lnTo>
                    <a:lnTo>
                      <a:pt x="1950" y="3282"/>
                    </a:lnTo>
                    <a:lnTo>
                      <a:pt x="1846" y="3163"/>
                    </a:lnTo>
                    <a:lnTo>
                      <a:pt x="1419" y="3216"/>
                    </a:lnTo>
                    <a:lnTo>
                      <a:pt x="1169" y="3216"/>
                    </a:lnTo>
                    <a:lnTo>
                      <a:pt x="961" y="3294"/>
                    </a:lnTo>
                    <a:lnTo>
                      <a:pt x="824" y="3096"/>
                    </a:lnTo>
                    <a:lnTo>
                      <a:pt x="530" y="3087"/>
                    </a:lnTo>
                    <a:lnTo>
                      <a:pt x="251" y="3023"/>
                    </a:lnTo>
                    <a:lnTo>
                      <a:pt x="34" y="3123"/>
                    </a:lnTo>
                    <a:lnTo>
                      <a:pt x="0" y="2987"/>
                    </a:lnTo>
                    <a:lnTo>
                      <a:pt x="71" y="2818"/>
                    </a:lnTo>
                    <a:lnTo>
                      <a:pt x="284" y="2606"/>
                    </a:lnTo>
                    <a:lnTo>
                      <a:pt x="404" y="2411"/>
                    </a:lnTo>
                    <a:lnTo>
                      <a:pt x="711" y="2363"/>
                    </a:lnTo>
                    <a:lnTo>
                      <a:pt x="931" y="2366"/>
                    </a:lnTo>
                    <a:lnTo>
                      <a:pt x="1151" y="2233"/>
                    </a:lnTo>
                    <a:lnTo>
                      <a:pt x="1561" y="2261"/>
                    </a:lnTo>
                    <a:lnTo>
                      <a:pt x="1670" y="2310"/>
                    </a:lnTo>
                    <a:lnTo>
                      <a:pt x="1889" y="2183"/>
                    </a:lnTo>
                    <a:lnTo>
                      <a:pt x="2076" y="2123"/>
                    </a:lnTo>
                    <a:lnTo>
                      <a:pt x="2009" y="2005"/>
                    </a:lnTo>
                    <a:lnTo>
                      <a:pt x="2051" y="1846"/>
                    </a:lnTo>
                    <a:lnTo>
                      <a:pt x="1948" y="1813"/>
                    </a:lnTo>
                    <a:lnTo>
                      <a:pt x="1935" y="1712"/>
                    </a:lnTo>
                    <a:lnTo>
                      <a:pt x="2111" y="1546"/>
                    </a:lnTo>
                    <a:lnTo>
                      <a:pt x="2128" y="1381"/>
                    </a:lnTo>
                    <a:lnTo>
                      <a:pt x="2004" y="1242"/>
                    </a:lnTo>
                    <a:lnTo>
                      <a:pt x="2109" y="1017"/>
                    </a:lnTo>
                    <a:lnTo>
                      <a:pt x="2329" y="865"/>
                    </a:lnTo>
                    <a:lnTo>
                      <a:pt x="2314" y="686"/>
                    </a:lnTo>
                    <a:lnTo>
                      <a:pt x="2344" y="529"/>
                    </a:lnTo>
                    <a:lnTo>
                      <a:pt x="2409" y="424"/>
                    </a:lnTo>
                    <a:lnTo>
                      <a:pt x="2536" y="479"/>
                    </a:lnTo>
                    <a:lnTo>
                      <a:pt x="2511" y="389"/>
                    </a:lnTo>
                    <a:lnTo>
                      <a:pt x="2556" y="276"/>
                    </a:lnTo>
                    <a:lnTo>
                      <a:pt x="2698" y="379"/>
                    </a:lnTo>
                    <a:lnTo>
                      <a:pt x="2816" y="409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" name="Freeform 37">
                <a:extLst>
                  <a:ext uri="{FF2B5EF4-FFF2-40B4-BE49-F238E27FC236}">
                    <a16:creationId xmlns:a16="http://schemas.microsoft.com/office/drawing/2014/main" id="{FB131505-15A0-4FBC-8E6E-814BC169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626" y="5541713"/>
                <a:ext cx="738273" cy="445849"/>
              </a:xfrm>
              <a:custGeom>
                <a:avLst/>
                <a:gdLst/>
                <a:ahLst/>
                <a:cxnLst>
                  <a:cxn ang="0">
                    <a:pos x="398" y="1169"/>
                  </a:cxn>
                  <a:cxn ang="0">
                    <a:pos x="613" y="1141"/>
                  </a:cxn>
                  <a:cxn ang="0">
                    <a:pos x="732" y="1051"/>
                  </a:cxn>
                  <a:cxn ang="0">
                    <a:pos x="879" y="1076"/>
                  </a:cxn>
                  <a:cxn ang="0">
                    <a:pos x="869" y="1196"/>
                  </a:cxn>
                  <a:cxn ang="0">
                    <a:pos x="1179" y="1181"/>
                  </a:cxn>
                  <a:cxn ang="0">
                    <a:pos x="1341" y="1211"/>
                  </a:cxn>
                  <a:cxn ang="0">
                    <a:pos x="1455" y="1141"/>
                  </a:cxn>
                  <a:cxn ang="0">
                    <a:pos x="1430" y="1031"/>
                  </a:cxn>
                  <a:cxn ang="0">
                    <a:pos x="1691" y="797"/>
                  </a:cxn>
                  <a:cxn ang="0">
                    <a:pos x="1956" y="717"/>
                  </a:cxn>
                  <a:cxn ang="0">
                    <a:pos x="1956" y="448"/>
                  </a:cxn>
                  <a:cxn ang="0">
                    <a:pos x="2048" y="288"/>
                  </a:cxn>
                  <a:cxn ang="0">
                    <a:pos x="1666" y="213"/>
                  </a:cxn>
                  <a:cxn ang="0">
                    <a:pos x="1646" y="94"/>
                  </a:cxn>
                  <a:cxn ang="0">
                    <a:pos x="1595" y="0"/>
                  </a:cxn>
                  <a:cxn ang="0">
                    <a:pos x="1451" y="158"/>
                  </a:cxn>
                  <a:cxn ang="0">
                    <a:pos x="1298" y="403"/>
                  </a:cxn>
                  <a:cxn ang="0">
                    <a:pos x="1338" y="514"/>
                  </a:cxn>
                  <a:cxn ang="0">
                    <a:pos x="1040" y="642"/>
                  </a:cxn>
                  <a:cxn ang="0">
                    <a:pos x="768" y="692"/>
                  </a:cxn>
                  <a:cxn ang="0">
                    <a:pos x="483" y="672"/>
                  </a:cxn>
                  <a:cxn ang="0">
                    <a:pos x="0" y="828"/>
                  </a:cxn>
                  <a:cxn ang="0">
                    <a:pos x="101" y="927"/>
                  </a:cxn>
                  <a:cxn ang="0">
                    <a:pos x="223" y="960"/>
                  </a:cxn>
                  <a:cxn ang="0">
                    <a:pos x="328" y="1042"/>
                  </a:cxn>
                  <a:cxn ang="0">
                    <a:pos x="398" y="1169"/>
                  </a:cxn>
                </a:cxnLst>
                <a:rect l="0" t="0" r="r" b="b"/>
                <a:pathLst>
                  <a:path w="2048" h="1211">
                    <a:moveTo>
                      <a:pt x="398" y="1169"/>
                    </a:moveTo>
                    <a:lnTo>
                      <a:pt x="613" y="1141"/>
                    </a:lnTo>
                    <a:lnTo>
                      <a:pt x="732" y="1051"/>
                    </a:lnTo>
                    <a:lnTo>
                      <a:pt x="879" y="1076"/>
                    </a:lnTo>
                    <a:lnTo>
                      <a:pt x="869" y="1196"/>
                    </a:lnTo>
                    <a:lnTo>
                      <a:pt x="1179" y="1181"/>
                    </a:lnTo>
                    <a:lnTo>
                      <a:pt x="1341" y="1211"/>
                    </a:lnTo>
                    <a:lnTo>
                      <a:pt x="1455" y="1141"/>
                    </a:lnTo>
                    <a:lnTo>
                      <a:pt x="1430" y="1031"/>
                    </a:lnTo>
                    <a:lnTo>
                      <a:pt x="1691" y="797"/>
                    </a:lnTo>
                    <a:lnTo>
                      <a:pt x="1956" y="717"/>
                    </a:lnTo>
                    <a:lnTo>
                      <a:pt x="1956" y="448"/>
                    </a:lnTo>
                    <a:lnTo>
                      <a:pt x="2048" y="288"/>
                    </a:lnTo>
                    <a:lnTo>
                      <a:pt x="1666" y="213"/>
                    </a:lnTo>
                    <a:lnTo>
                      <a:pt x="1646" y="94"/>
                    </a:lnTo>
                    <a:lnTo>
                      <a:pt x="1595" y="0"/>
                    </a:lnTo>
                    <a:lnTo>
                      <a:pt x="1451" y="158"/>
                    </a:lnTo>
                    <a:lnTo>
                      <a:pt x="1298" y="403"/>
                    </a:lnTo>
                    <a:lnTo>
                      <a:pt x="1338" y="514"/>
                    </a:lnTo>
                    <a:lnTo>
                      <a:pt x="1040" y="642"/>
                    </a:lnTo>
                    <a:lnTo>
                      <a:pt x="768" y="692"/>
                    </a:lnTo>
                    <a:lnTo>
                      <a:pt x="483" y="672"/>
                    </a:lnTo>
                    <a:lnTo>
                      <a:pt x="0" y="828"/>
                    </a:lnTo>
                    <a:lnTo>
                      <a:pt x="101" y="927"/>
                    </a:lnTo>
                    <a:lnTo>
                      <a:pt x="223" y="960"/>
                    </a:lnTo>
                    <a:lnTo>
                      <a:pt x="328" y="1042"/>
                    </a:lnTo>
                    <a:lnTo>
                      <a:pt x="398" y="1169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3" name="Freeform 38">
                <a:extLst>
                  <a:ext uri="{FF2B5EF4-FFF2-40B4-BE49-F238E27FC236}">
                    <a16:creationId xmlns:a16="http://schemas.microsoft.com/office/drawing/2014/main" id="{3719E342-2B06-4F93-9A3A-B51719F2E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9373" y="4957155"/>
                <a:ext cx="456911" cy="691067"/>
              </a:xfrm>
              <a:custGeom>
                <a:avLst/>
                <a:gdLst/>
                <a:ahLst/>
                <a:cxnLst>
                  <a:cxn ang="0">
                    <a:pos x="1265" y="254"/>
                  </a:cxn>
                  <a:cxn ang="0">
                    <a:pos x="1123" y="166"/>
                  </a:cxn>
                  <a:cxn ang="0">
                    <a:pos x="1000" y="61"/>
                  </a:cxn>
                  <a:cxn ang="0">
                    <a:pos x="849" y="0"/>
                  </a:cxn>
                  <a:cxn ang="0">
                    <a:pos x="763" y="34"/>
                  </a:cxn>
                  <a:cxn ang="0">
                    <a:pos x="655" y="21"/>
                  </a:cxn>
                  <a:cxn ang="0">
                    <a:pos x="643" y="131"/>
                  </a:cxn>
                  <a:cxn ang="0">
                    <a:pos x="545" y="181"/>
                  </a:cxn>
                  <a:cxn ang="0">
                    <a:pos x="585" y="304"/>
                  </a:cxn>
                  <a:cxn ang="0">
                    <a:pos x="590" y="464"/>
                  </a:cxn>
                  <a:cxn ang="0">
                    <a:pos x="455" y="537"/>
                  </a:cxn>
                  <a:cxn ang="0">
                    <a:pos x="543" y="644"/>
                  </a:cxn>
                  <a:cxn ang="0">
                    <a:pos x="540" y="864"/>
                  </a:cxn>
                  <a:cxn ang="0">
                    <a:pos x="382" y="1064"/>
                  </a:cxn>
                  <a:cxn ang="0">
                    <a:pos x="274" y="1272"/>
                  </a:cxn>
                  <a:cxn ang="0">
                    <a:pos x="35" y="1332"/>
                  </a:cxn>
                  <a:cxn ang="0">
                    <a:pos x="0" y="1605"/>
                  </a:cxn>
                  <a:cxn ang="0">
                    <a:pos x="50" y="1700"/>
                  </a:cxn>
                  <a:cxn ang="0">
                    <a:pos x="70" y="1815"/>
                  </a:cxn>
                  <a:cxn ang="0">
                    <a:pos x="450" y="1891"/>
                  </a:cxn>
                  <a:cxn ang="0">
                    <a:pos x="598" y="1696"/>
                  </a:cxn>
                  <a:cxn ang="0">
                    <a:pos x="854" y="1527"/>
                  </a:cxn>
                  <a:cxn ang="0">
                    <a:pos x="883" y="1362"/>
                  </a:cxn>
                  <a:cxn ang="0">
                    <a:pos x="996" y="1113"/>
                  </a:cxn>
                  <a:cxn ang="0">
                    <a:pos x="1193" y="943"/>
                  </a:cxn>
                  <a:cxn ang="0">
                    <a:pos x="1203" y="554"/>
                  </a:cxn>
                  <a:cxn ang="0">
                    <a:pos x="1265" y="254"/>
                  </a:cxn>
                </a:cxnLst>
                <a:rect l="0" t="0" r="r" b="b"/>
                <a:pathLst>
                  <a:path w="1265" h="1891">
                    <a:moveTo>
                      <a:pt x="1265" y="254"/>
                    </a:moveTo>
                    <a:lnTo>
                      <a:pt x="1123" y="166"/>
                    </a:lnTo>
                    <a:lnTo>
                      <a:pt x="1000" y="61"/>
                    </a:lnTo>
                    <a:lnTo>
                      <a:pt x="849" y="0"/>
                    </a:lnTo>
                    <a:lnTo>
                      <a:pt x="763" y="34"/>
                    </a:lnTo>
                    <a:lnTo>
                      <a:pt x="655" y="21"/>
                    </a:lnTo>
                    <a:lnTo>
                      <a:pt x="643" y="131"/>
                    </a:lnTo>
                    <a:lnTo>
                      <a:pt x="545" y="181"/>
                    </a:lnTo>
                    <a:lnTo>
                      <a:pt x="585" y="304"/>
                    </a:lnTo>
                    <a:lnTo>
                      <a:pt x="590" y="464"/>
                    </a:lnTo>
                    <a:lnTo>
                      <a:pt x="455" y="537"/>
                    </a:lnTo>
                    <a:lnTo>
                      <a:pt x="543" y="644"/>
                    </a:lnTo>
                    <a:lnTo>
                      <a:pt x="540" y="864"/>
                    </a:lnTo>
                    <a:lnTo>
                      <a:pt x="382" y="1064"/>
                    </a:lnTo>
                    <a:lnTo>
                      <a:pt x="274" y="1272"/>
                    </a:lnTo>
                    <a:lnTo>
                      <a:pt x="35" y="1332"/>
                    </a:lnTo>
                    <a:lnTo>
                      <a:pt x="0" y="1605"/>
                    </a:lnTo>
                    <a:lnTo>
                      <a:pt x="50" y="1700"/>
                    </a:lnTo>
                    <a:lnTo>
                      <a:pt x="70" y="1815"/>
                    </a:lnTo>
                    <a:lnTo>
                      <a:pt x="450" y="1891"/>
                    </a:lnTo>
                    <a:lnTo>
                      <a:pt x="598" y="1696"/>
                    </a:lnTo>
                    <a:lnTo>
                      <a:pt x="854" y="1527"/>
                    </a:lnTo>
                    <a:lnTo>
                      <a:pt x="883" y="1362"/>
                    </a:lnTo>
                    <a:lnTo>
                      <a:pt x="996" y="1113"/>
                    </a:lnTo>
                    <a:lnTo>
                      <a:pt x="1193" y="943"/>
                    </a:lnTo>
                    <a:lnTo>
                      <a:pt x="1203" y="554"/>
                    </a:lnTo>
                    <a:lnTo>
                      <a:pt x="1265" y="254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" name="Freeform 39">
                <a:extLst>
                  <a:ext uri="{FF2B5EF4-FFF2-40B4-BE49-F238E27FC236}">
                    <a16:creationId xmlns:a16="http://schemas.microsoft.com/office/drawing/2014/main" id="{006FD126-5F85-4233-B94A-4759EF5BE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9077" y="3040003"/>
                <a:ext cx="1745882" cy="2008800"/>
              </a:xfrm>
              <a:custGeom>
                <a:avLst/>
                <a:gdLst/>
                <a:ahLst/>
                <a:cxnLst>
                  <a:cxn ang="0">
                    <a:pos x="148" y="1143"/>
                  </a:cxn>
                  <a:cxn ang="0">
                    <a:pos x="74" y="1616"/>
                  </a:cxn>
                  <a:cxn ang="0">
                    <a:pos x="261" y="1661"/>
                  </a:cxn>
                  <a:cxn ang="0">
                    <a:pos x="251" y="1780"/>
                  </a:cxn>
                  <a:cxn ang="0">
                    <a:pos x="54" y="1995"/>
                  </a:cxn>
                  <a:cxn ang="0">
                    <a:pos x="143" y="2304"/>
                  </a:cxn>
                  <a:cxn ang="0">
                    <a:pos x="188" y="2624"/>
                  </a:cxn>
                  <a:cxn ang="0">
                    <a:pos x="163" y="3098"/>
                  </a:cxn>
                  <a:cxn ang="0">
                    <a:pos x="253" y="3399"/>
                  </a:cxn>
                  <a:cxn ang="0">
                    <a:pos x="216" y="3657"/>
                  </a:cxn>
                  <a:cxn ang="0">
                    <a:pos x="866" y="3223"/>
                  </a:cxn>
                  <a:cxn ang="0">
                    <a:pos x="1340" y="3172"/>
                  </a:cxn>
                  <a:cxn ang="0">
                    <a:pos x="1354" y="3412"/>
                  </a:cxn>
                  <a:cxn ang="0">
                    <a:pos x="1725" y="3372"/>
                  </a:cxn>
                  <a:cxn ang="0">
                    <a:pos x="2233" y="3657"/>
                  </a:cxn>
                  <a:cxn ang="0">
                    <a:pos x="2583" y="3829"/>
                  </a:cxn>
                  <a:cxn ang="0">
                    <a:pos x="2873" y="3987"/>
                  </a:cxn>
                  <a:cxn ang="0">
                    <a:pos x="3395" y="4269"/>
                  </a:cxn>
                  <a:cxn ang="0">
                    <a:pos x="3125" y="4569"/>
                  </a:cxn>
                  <a:cxn ang="0">
                    <a:pos x="3005" y="4699"/>
                  </a:cxn>
                  <a:cxn ang="0">
                    <a:pos x="2968" y="5043"/>
                  </a:cxn>
                  <a:cxn ang="0">
                    <a:pos x="3087" y="5297"/>
                  </a:cxn>
                  <a:cxn ang="0">
                    <a:pos x="3352" y="5492"/>
                  </a:cxn>
                  <a:cxn ang="0">
                    <a:pos x="3692" y="5228"/>
                  </a:cxn>
                  <a:cxn ang="0">
                    <a:pos x="3745" y="4549"/>
                  </a:cxn>
                  <a:cxn ang="0">
                    <a:pos x="3893" y="3532"/>
                  </a:cxn>
                  <a:cxn ang="0">
                    <a:pos x="4012" y="2903"/>
                  </a:cxn>
                  <a:cxn ang="0">
                    <a:pos x="4149" y="2594"/>
                  </a:cxn>
                  <a:cxn ang="0">
                    <a:pos x="4208" y="2349"/>
                  </a:cxn>
                  <a:cxn ang="0">
                    <a:pos x="4410" y="2399"/>
                  </a:cxn>
                  <a:cxn ang="0">
                    <a:pos x="4735" y="2040"/>
                  </a:cxn>
                  <a:cxn ang="0">
                    <a:pos x="4725" y="1741"/>
                  </a:cxn>
                  <a:cxn ang="0">
                    <a:pos x="4503" y="1441"/>
                  </a:cxn>
                  <a:cxn ang="0">
                    <a:pos x="4637" y="1256"/>
                  </a:cxn>
                  <a:cxn ang="0">
                    <a:pos x="4754" y="913"/>
                  </a:cxn>
                  <a:cxn ang="0">
                    <a:pos x="4474" y="294"/>
                  </a:cxn>
                  <a:cxn ang="0">
                    <a:pos x="4218" y="225"/>
                  </a:cxn>
                  <a:cxn ang="0">
                    <a:pos x="3677" y="140"/>
                  </a:cxn>
                  <a:cxn ang="0">
                    <a:pos x="3440" y="299"/>
                  </a:cxn>
                  <a:cxn ang="0">
                    <a:pos x="3214" y="484"/>
                  </a:cxn>
                  <a:cxn ang="0">
                    <a:pos x="3110" y="284"/>
                  </a:cxn>
                  <a:cxn ang="0">
                    <a:pos x="2879" y="60"/>
                  </a:cxn>
                  <a:cxn ang="0">
                    <a:pos x="2475" y="349"/>
                  </a:cxn>
                  <a:cxn ang="0">
                    <a:pos x="2091" y="529"/>
                  </a:cxn>
                  <a:cxn ang="0">
                    <a:pos x="1826" y="469"/>
                  </a:cxn>
                  <a:cxn ang="0">
                    <a:pos x="1619" y="404"/>
                  </a:cxn>
                  <a:cxn ang="0">
                    <a:pos x="1580" y="629"/>
                  </a:cxn>
                  <a:cxn ang="0">
                    <a:pos x="1508" y="935"/>
                  </a:cxn>
                  <a:cxn ang="0">
                    <a:pos x="1168" y="1085"/>
                  </a:cxn>
                  <a:cxn ang="0">
                    <a:pos x="868" y="1258"/>
                  </a:cxn>
                  <a:cxn ang="0">
                    <a:pos x="630" y="1108"/>
                  </a:cxn>
                  <a:cxn ang="0">
                    <a:pos x="388" y="966"/>
                  </a:cxn>
                </a:cxnLst>
                <a:rect l="0" t="0" r="r" b="b"/>
                <a:pathLst>
                  <a:path w="4852" h="5492">
                    <a:moveTo>
                      <a:pt x="388" y="966"/>
                    </a:moveTo>
                    <a:lnTo>
                      <a:pt x="148" y="1143"/>
                    </a:lnTo>
                    <a:lnTo>
                      <a:pt x="0" y="1501"/>
                    </a:lnTo>
                    <a:lnTo>
                      <a:pt x="74" y="1616"/>
                    </a:lnTo>
                    <a:lnTo>
                      <a:pt x="188" y="1616"/>
                    </a:lnTo>
                    <a:lnTo>
                      <a:pt x="261" y="1661"/>
                    </a:lnTo>
                    <a:lnTo>
                      <a:pt x="158" y="1750"/>
                    </a:lnTo>
                    <a:lnTo>
                      <a:pt x="251" y="1780"/>
                    </a:lnTo>
                    <a:lnTo>
                      <a:pt x="216" y="1815"/>
                    </a:lnTo>
                    <a:lnTo>
                      <a:pt x="54" y="1995"/>
                    </a:lnTo>
                    <a:lnTo>
                      <a:pt x="163" y="2175"/>
                    </a:lnTo>
                    <a:lnTo>
                      <a:pt x="143" y="2304"/>
                    </a:lnTo>
                    <a:lnTo>
                      <a:pt x="216" y="2384"/>
                    </a:lnTo>
                    <a:lnTo>
                      <a:pt x="188" y="2624"/>
                    </a:lnTo>
                    <a:lnTo>
                      <a:pt x="99" y="2933"/>
                    </a:lnTo>
                    <a:lnTo>
                      <a:pt x="163" y="3098"/>
                    </a:lnTo>
                    <a:lnTo>
                      <a:pt x="246" y="3203"/>
                    </a:lnTo>
                    <a:lnTo>
                      <a:pt x="253" y="3399"/>
                    </a:lnTo>
                    <a:lnTo>
                      <a:pt x="189" y="3538"/>
                    </a:lnTo>
                    <a:lnTo>
                      <a:pt x="216" y="3657"/>
                    </a:lnTo>
                    <a:lnTo>
                      <a:pt x="391" y="3572"/>
                    </a:lnTo>
                    <a:lnTo>
                      <a:pt x="866" y="3223"/>
                    </a:lnTo>
                    <a:lnTo>
                      <a:pt x="1118" y="3129"/>
                    </a:lnTo>
                    <a:lnTo>
                      <a:pt x="1340" y="3172"/>
                    </a:lnTo>
                    <a:lnTo>
                      <a:pt x="1369" y="3267"/>
                    </a:lnTo>
                    <a:lnTo>
                      <a:pt x="1354" y="3412"/>
                    </a:lnTo>
                    <a:lnTo>
                      <a:pt x="1535" y="3432"/>
                    </a:lnTo>
                    <a:lnTo>
                      <a:pt x="1725" y="3372"/>
                    </a:lnTo>
                    <a:lnTo>
                      <a:pt x="1945" y="3514"/>
                    </a:lnTo>
                    <a:lnTo>
                      <a:pt x="2233" y="3657"/>
                    </a:lnTo>
                    <a:lnTo>
                      <a:pt x="2453" y="3684"/>
                    </a:lnTo>
                    <a:lnTo>
                      <a:pt x="2583" y="3829"/>
                    </a:lnTo>
                    <a:lnTo>
                      <a:pt x="2660" y="4047"/>
                    </a:lnTo>
                    <a:lnTo>
                      <a:pt x="2873" y="3987"/>
                    </a:lnTo>
                    <a:lnTo>
                      <a:pt x="3230" y="4104"/>
                    </a:lnTo>
                    <a:lnTo>
                      <a:pt x="3395" y="4269"/>
                    </a:lnTo>
                    <a:lnTo>
                      <a:pt x="3203" y="4429"/>
                    </a:lnTo>
                    <a:lnTo>
                      <a:pt x="3125" y="4569"/>
                    </a:lnTo>
                    <a:lnTo>
                      <a:pt x="3140" y="4684"/>
                    </a:lnTo>
                    <a:lnTo>
                      <a:pt x="3005" y="4699"/>
                    </a:lnTo>
                    <a:lnTo>
                      <a:pt x="2948" y="4883"/>
                    </a:lnTo>
                    <a:lnTo>
                      <a:pt x="2968" y="5043"/>
                    </a:lnTo>
                    <a:lnTo>
                      <a:pt x="3145" y="5193"/>
                    </a:lnTo>
                    <a:lnTo>
                      <a:pt x="3087" y="5297"/>
                    </a:lnTo>
                    <a:lnTo>
                      <a:pt x="3204" y="5402"/>
                    </a:lnTo>
                    <a:lnTo>
                      <a:pt x="3352" y="5492"/>
                    </a:lnTo>
                    <a:lnTo>
                      <a:pt x="3465" y="5372"/>
                    </a:lnTo>
                    <a:lnTo>
                      <a:pt x="3692" y="5228"/>
                    </a:lnTo>
                    <a:lnTo>
                      <a:pt x="3662" y="4973"/>
                    </a:lnTo>
                    <a:lnTo>
                      <a:pt x="3745" y="4549"/>
                    </a:lnTo>
                    <a:lnTo>
                      <a:pt x="3913" y="4221"/>
                    </a:lnTo>
                    <a:lnTo>
                      <a:pt x="3893" y="3532"/>
                    </a:lnTo>
                    <a:lnTo>
                      <a:pt x="3967" y="3103"/>
                    </a:lnTo>
                    <a:lnTo>
                      <a:pt x="4012" y="2903"/>
                    </a:lnTo>
                    <a:lnTo>
                      <a:pt x="3987" y="2724"/>
                    </a:lnTo>
                    <a:lnTo>
                      <a:pt x="4149" y="2594"/>
                    </a:lnTo>
                    <a:lnTo>
                      <a:pt x="4114" y="2424"/>
                    </a:lnTo>
                    <a:lnTo>
                      <a:pt x="4208" y="2349"/>
                    </a:lnTo>
                    <a:lnTo>
                      <a:pt x="4277" y="2534"/>
                    </a:lnTo>
                    <a:lnTo>
                      <a:pt x="4410" y="2399"/>
                    </a:lnTo>
                    <a:lnTo>
                      <a:pt x="4548" y="2245"/>
                    </a:lnTo>
                    <a:lnTo>
                      <a:pt x="4735" y="2040"/>
                    </a:lnTo>
                    <a:lnTo>
                      <a:pt x="4852" y="1777"/>
                    </a:lnTo>
                    <a:lnTo>
                      <a:pt x="4725" y="1741"/>
                    </a:lnTo>
                    <a:lnTo>
                      <a:pt x="4573" y="1621"/>
                    </a:lnTo>
                    <a:lnTo>
                      <a:pt x="4503" y="1441"/>
                    </a:lnTo>
                    <a:lnTo>
                      <a:pt x="4484" y="1256"/>
                    </a:lnTo>
                    <a:lnTo>
                      <a:pt x="4637" y="1256"/>
                    </a:lnTo>
                    <a:lnTo>
                      <a:pt x="4720" y="1183"/>
                    </a:lnTo>
                    <a:lnTo>
                      <a:pt x="4754" y="913"/>
                    </a:lnTo>
                    <a:lnTo>
                      <a:pt x="4637" y="749"/>
                    </a:lnTo>
                    <a:lnTo>
                      <a:pt x="4474" y="294"/>
                    </a:lnTo>
                    <a:lnTo>
                      <a:pt x="4342" y="304"/>
                    </a:lnTo>
                    <a:lnTo>
                      <a:pt x="4218" y="225"/>
                    </a:lnTo>
                    <a:lnTo>
                      <a:pt x="3893" y="0"/>
                    </a:lnTo>
                    <a:lnTo>
                      <a:pt x="3677" y="140"/>
                    </a:lnTo>
                    <a:lnTo>
                      <a:pt x="3618" y="274"/>
                    </a:lnTo>
                    <a:lnTo>
                      <a:pt x="3440" y="299"/>
                    </a:lnTo>
                    <a:lnTo>
                      <a:pt x="3382" y="434"/>
                    </a:lnTo>
                    <a:lnTo>
                      <a:pt x="3214" y="484"/>
                    </a:lnTo>
                    <a:lnTo>
                      <a:pt x="3204" y="379"/>
                    </a:lnTo>
                    <a:lnTo>
                      <a:pt x="3110" y="284"/>
                    </a:lnTo>
                    <a:lnTo>
                      <a:pt x="3110" y="150"/>
                    </a:lnTo>
                    <a:lnTo>
                      <a:pt x="2879" y="60"/>
                    </a:lnTo>
                    <a:lnTo>
                      <a:pt x="2609" y="359"/>
                    </a:lnTo>
                    <a:lnTo>
                      <a:pt x="2475" y="349"/>
                    </a:lnTo>
                    <a:lnTo>
                      <a:pt x="2304" y="394"/>
                    </a:lnTo>
                    <a:lnTo>
                      <a:pt x="2091" y="529"/>
                    </a:lnTo>
                    <a:lnTo>
                      <a:pt x="1929" y="424"/>
                    </a:lnTo>
                    <a:lnTo>
                      <a:pt x="1826" y="469"/>
                    </a:lnTo>
                    <a:lnTo>
                      <a:pt x="1723" y="404"/>
                    </a:lnTo>
                    <a:lnTo>
                      <a:pt x="1619" y="404"/>
                    </a:lnTo>
                    <a:lnTo>
                      <a:pt x="1501" y="469"/>
                    </a:lnTo>
                    <a:lnTo>
                      <a:pt x="1580" y="629"/>
                    </a:lnTo>
                    <a:lnTo>
                      <a:pt x="1580" y="808"/>
                    </a:lnTo>
                    <a:lnTo>
                      <a:pt x="1508" y="935"/>
                    </a:lnTo>
                    <a:lnTo>
                      <a:pt x="1329" y="1138"/>
                    </a:lnTo>
                    <a:lnTo>
                      <a:pt x="1168" y="1085"/>
                    </a:lnTo>
                    <a:lnTo>
                      <a:pt x="1040" y="1184"/>
                    </a:lnTo>
                    <a:lnTo>
                      <a:pt x="868" y="1258"/>
                    </a:lnTo>
                    <a:lnTo>
                      <a:pt x="718" y="1214"/>
                    </a:lnTo>
                    <a:lnTo>
                      <a:pt x="630" y="1108"/>
                    </a:lnTo>
                    <a:lnTo>
                      <a:pt x="571" y="948"/>
                    </a:lnTo>
                    <a:lnTo>
                      <a:pt x="388" y="966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" name="Freeform 40">
                <a:extLst>
                  <a:ext uri="{FF2B5EF4-FFF2-40B4-BE49-F238E27FC236}">
                    <a16:creationId xmlns:a16="http://schemas.microsoft.com/office/drawing/2014/main" id="{FA6E85EA-542E-43A5-90E0-8D7D47AB8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875" y="2321690"/>
                <a:ext cx="942680" cy="1652120"/>
              </a:xfrm>
              <a:custGeom>
                <a:avLst/>
                <a:gdLst/>
                <a:ahLst/>
                <a:cxnLst>
                  <a:cxn ang="0">
                    <a:pos x="1487" y="65"/>
                  </a:cxn>
                  <a:cxn ang="0">
                    <a:pos x="1723" y="110"/>
                  </a:cxn>
                  <a:cxn ang="0">
                    <a:pos x="1862" y="369"/>
                  </a:cxn>
                  <a:cxn ang="0">
                    <a:pos x="1935" y="664"/>
                  </a:cxn>
                  <a:cxn ang="0">
                    <a:pos x="1817" y="1023"/>
                  </a:cxn>
                  <a:cxn ang="0">
                    <a:pos x="1832" y="1208"/>
                  </a:cxn>
                  <a:cxn ang="0">
                    <a:pos x="1979" y="1477"/>
                  </a:cxn>
                  <a:cxn ang="0">
                    <a:pos x="2363" y="1567"/>
                  </a:cxn>
                  <a:cxn ang="0">
                    <a:pos x="2344" y="1805"/>
                  </a:cxn>
                  <a:cxn ang="0">
                    <a:pos x="2137" y="1906"/>
                  </a:cxn>
                  <a:cxn ang="0">
                    <a:pos x="2009" y="2146"/>
                  </a:cxn>
                  <a:cxn ang="0">
                    <a:pos x="2172" y="2429"/>
                  </a:cxn>
                  <a:cxn ang="0">
                    <a:pos x="2245" y="2579"/>
                  </a:cxn>
                  <a:cxn ang="0">
                    <a:pos x="2373" y="2803"/>
                  </a:cxn>
                  <a:cxn ang="0">
                    <a:pos x="2557" y="2876"/>
                  </a:cxn>
                  <a:cxn ang="0">
                    <a:pos x="2377" y="3108"/>
                  </a:cxn>
                  <a:cxn ang="0">
                    <a:pos x="2304" y="3582"/>
                  </a:cxn>
                  <a:cxn ang="0">
                    <a:pos x="2490" y="3626"/>
                  </a:cxn>
                  <a:cxn ang="0">
                    <a:pos x="2479" y="3746"/>
                  </a:cxn>
                  <a:cxn ang="0">
                    <a:pos x="2392" y="4140"/>
                  </a:cxn>
                  <a:cxn ang="0">
                    <a:pos x="2213" y="4274"/>
                  </a:cxn>
                  <a:cxn ang="0">
                    <a:pos x="1625" y="4515"/>
                  </a:cxn>
                  <a:cxn ang="0">
                    <a:pos x="1354" y="4390"/>
                  </a:cxn>
                  <a:cxn ang="0">
                    <a:pos x="1019" y="4480"/>
                  </a:cxn>
                  <a:cxn ang="0">
                    <a:pos x="960" y="4211"/>
                  </a:cxn>
                  <a:cxn ang="0">
                    <a:pos x="778" y="4261"/>
                  </a:cxn>
                  <a:cxn ang="0">
                    <a:pos x="623" y="4462"/>
                  </a:cxn>
                  <a:cxn ang="0">
                    <a:pos x="221" y="4285"/>
                  </a:cxn>
                  <a:cxn ang="0">
                    <a:pos x="136" y="4126"/>
                  </a:cxn>
                  <a:cxn ang="0">
                    <a:pos x="0" y="4182"/>
                  </a:cxn>
                  <a:cxn ang="0">
                    <a:pos x="10" y="3467"/>
                  </a:cxn>
                  <a:cxn ang="0">
                    <a:pos x="325" y="2599"/>
                  </a:cxn>
                  <a:cxn ang="0">
                    <a:pos x="561" y="2116"/>
                  </a:cxn>
                  <a:cxn ang="0">
                    <a:pos x="925" y="1562"/>
                  </a:cxn>
                  <a:cxn ang="0">
                    <a:pos x="881" y="1148"/>
                  </a:cxn>
                  <a:cxn ang="0">
                    <a:pos x="1118" y="873"/>
                  </a:cxn>
                  <a:cxn ang="0">
                    <a:pos x="1413" y="339"/>
                  </a:cxn>
                  <a:cxn ang="0">
                    <a:pos x="1384" y="145"/>
                  </a:cxn>
                  <a:cxn ang="0">
                    <a:pos x="1344" y="0"/>
                  </a:cxn>
                </a:cxnLst>
                <a:rect l="0" t="0" r="r" b="b"/>
                <a:pathLst>
                  <a:path w="2618" h="4515">
                    <a:moveTo>
                      <a:pt x="1344" y="0"/>
                    </a:moveTo>
                    <a:lnTo>
                      <a:pt x="1487" y="65"/>
                    </a:lnTo>
                    <a:lnTo>
                      <a:pt x="1595" y="35"/>
                    </a:lnTo>
                    <a:lnTo>
                      <a:pt x="1723" y="110"/>
                    </a:lnTo>
                    <a:lnTo>
                      <a:pt x="1870" y="185"/>
                    </a:lnTo>
                    <a:lnTo>
                      <a:pt x="1862" y="369"/>
                    </a:lnTo>
                    <a:lnTo>
                      <a:pt x="1890" y="549"/>
                    </a:lnTo>
                    <a:lnTo>
                      <a:pt x="1935" y="664"/>
                    </a:lnTo>
                    <a:lnTo>
                      <a:pt x="1847" y="788"/>
                    </a:lnTo>
                    <a:lnTo>
                      <a:pt x="1817" y="1023"/>
                    </a:lnTo>
                    <a:lnTo>
                      <a:pt x="1713" y="1163"/>
                    </a:lnTo>
                    <a:lnTo>
                      <a:pt x="1832" y="1208"/>
                    </a:lnTo>
                    <a:lnTo>
                      <a:pt x="1847" y="1337"/>
                    </a:lnTo>
                    <a:lnTo>
                      <a:pt x="1979" y="1477"/>
                    </a:lnTo>
                    <a:lnTo>
                      <a:pt x="2127" y="1592"/>
                    </a:lnTo>
                    <a:lnTo>
                      <a:pt x="2363" y="1567"/>
                    </a:lnTo>
                    <a:lnTo>
                      <a:pt x="2378" y="1682"/>
                    </a:lnTo>
                    <a:lnTo>
                      <a:pt x="2344" y="1805"/>
                    </a:lnTo>
                    <a:lnTo>
                      <a:pt x="2200" y="1816"/>
                    </a:lnTo>
                    <a:lnTo>
                      <a:pt x="2137" y="1906"/>
                    </a:lnTo>
                    <a:lnTo>
                      <a:pt x="2122" y="2076"/>
                    </a:lnTo>
                    <a:lnTo>
                      <a:pt x="2009" y="2146"/>
                    </a:lnTo>
                    <a:lnTo>
                      <a:pt x="2137" y="2279"/>
                    </a:lnTo>
                    <a:lnTo>
                      <a:pt x="2172" y="2429"/>
                    </a:lnTo>
                    <a:lnTo>
                      <a:pt x="2314" y="2464"/>
                    </a:lnTo>
                    <a:lnTo>
                      <a:pt x="2245" y="2579"/>
                    </a:lnTo>
                    <a:lnTo>
                      <a:pt x="2314" y="2674"/>
                    </a:lnTo>
                    <a:lnTo>
                      <a:pt x="2373" y="2803"/>
                    </a:lnTo>
                    <a:lnTo>
                      <a:pt x="2497" y="2823"/>
                    </a:lnTo>
                    <a:lnTo>
                      <a:pt x="2557" y="2876"/>
                    </a:lnTo>
                    <a:lnTo>
                      <a:pt x="2618" y="2931"/>
                    </a:lnTo>
                    <a:lnTo>
                      <a:pt x="2377" y="3108"/>
                    </a:lnTo>
                    <a:lnTo>
                      <a:pt x="2230" y="3464"/>
                    </a:lnTo>
                    <a:lnTo>
                      <a:pt x="2304" y="3582"/>
                    </a:lnTo>
                    <a:lnTo>
                      <a:pt x="2418" y="3582"/>
                    </a:lnTo>
                    <a:lnTo>
                      <a:pt x="2490" y="3626"/>
                    </a:lnTo>
                    <a:lnTo>
                      <a:pt x="2388" y="3716"/>
                    </a:lnTo>
                    <a:lnTo>
                      <a:pt x="2479" y="3746"/>
                    </a:lnTo>
                    <a:lnTo>
                      <a:pt x="2283" y="3960"/>
                    </a:lnTo>
                    <a:lnTo>
                      <a:pt x="2392" y="4140"/>
                    </a:lnTo>
                    <a:lnTo>
                      <a:pt x="2374" y="4271"/>
                    </a:lnTo>
                    <a:lnTo>
                      <a:pt x="2213" y="4274"/>
                    </a:lnTo>
                    <a:lnTo>
                      <a:pt x="2002" y="4410"/>
                    </a:lnTo>
                    <a:lnTo>
                      <a:pt x="1625" y="4515"/>
                    </a:lnTo>
                    <a:lnTo>
                      <a:pt x="1384" y="4515"/>
                    </a:lnTo>
                    <a:lnTo>
                      <a:pt x="1354" y="4390"/>
                    </a:lnTo>
                    <a:lnTo>
                      <a:pt x="1133" y="4390"/>
                    </a:lnTo>
                    <a:lnTo>
                      <a:pt x="1019" y="4480"/>
                    </a:lnTo>
                    <a:lnTo>
                      <a:pt x="969" y="4393"/>
                    </a:lnTo>
                    <a:lnTo>
                      <a:pt x="960" y="4211"/>
                    </a:lnTo>
                    <a:lnTo>
                      <a:pt x="897" y="4109"/>
                    </a:lnTo>
                    <a:lnTo>
                      <a:pt x="778" y="4261"/>
                    </a:lnTo>
                    <a:lnTo>
                      <a:pt x="763" y="4410"/>
                    </a:lnTo>
                    <a:lnTo>
                      <a:pt x="623" y="4462"/>
                    </a:lnTo>
                    <a:lnTo>
                      <a:pt x="540" y="4363"/>
                    </a:lnTo>
                    <a:lnTo>
                      <a:pt x="221" y="4285"/>
                    </a:lnTo>
                    <a:lnTo>
                      <a:pt x="202" y="4178"/>
                    </a:lnTo>
                    <a:lnTo>
                      <a:pt x="136" y="4126"/>
                    </a:lnTo>
                    <a:lnTo>
                      <a:pt x="118" y="4290"/>
                    </a:lnTo>
                    <a:lnTo>
                      <a:pt x="0" y="4182"/>
                    </a:lnTo>
                    <a:lnTo>
                      <a:pt x="54" y="4000"/>
                    </a:lnTo>
                    <a:lnTo>
                      <a:pt x="10" y="3467"/>
                    </a:lnTo>
                    <a:lnTo>
                      <a:pt x="188" y="2848"/>
                    </a:lnTo>
                    <a:lnTo>
                      <a:pt x="325" y="2599"/>
                    </a:lnTo>
                    <a:lnTo>
                      <a:pt x="409" y="2309"/>
                    </a:lnTo>
                    <a:lnTo>
                      <a:pt x="561" y="2116"/>
                    </a:lnTo>
                    <a:lnTo>
                      <a:pt x="704" y="2011"/>
                    </a:lnTo>
                    <a:lnTo>
                      <a:pt x="925" y="1562"/>
                    </a:lnTo>
                    <a:lnTo>
                      <a:pt x="813" y="1352"/>
                    </a:lnTo>
                    <a:lnTo>
                      <a:pt x="881" y="1148"/>
                    </a:lnTo>
                    <a:lnTo>
                      <a:pt x="886" y="968"/>
                    </a:lnTo>
                    <a:lnTo>
                      <a:pt x="1118" y="873"/>
                    </a:lnTo>
                    <a:lnTo>
                      <a:pt x="1428" y="474"/>
                    </a:lnTo>
                    <a:lnTo>
                      <a:pt x="1413" y="339"/>
                    </a:lnTo>
                    <a:lnTo>
                      <a:pt x="1487" y="259"/>
                    </a:lnTo>
                    <a:lnTo>
                      <a:pt x="1384" y="145"/>
                    </a:lnTo>
                    <a:lnTo>
                      <a:pt x="1166" y="110"/>
                    </a:lnTo>
                    <a:lnTo>
                      <a:pt x="1344" y="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Freeform 41">
                <a:extLst>
                  <a:ext uri="{FF2B5EF4-FFF2-40B4-BE49-F238E27FC236}">
                    <a16:creationId xmlns:a16="http://schemas.microsoft.com/office/drawing/2014/main" id="{C917C88A-3AA8-4B65-8E3A-F598BC513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9238" y="1499346"/>
                <a:ext cx="1308209" cy="1872567"/>
              </a:xfrm>
              <a:custGeom>
                <a:avLst/>
                <a:gdLst/>
                <a:ahLst/>
                <a:cxnLst>
                  <a:cxn ang="0">
                    <a:pos x="1491" y="74"/>
                  </a:cxn>
                  <a:cxn ang="0">
                    <a:pos x="1737" y="313"/>
                  </a:cxn>
                  <a:cxn ang="0">
                    <a:pos x="2062" y="328"/>
                  </a:cxn>
                  <a:cxn ang="0">
                    <a:pos x="2106" y="613"/>
                  </a:cxn>
                  <a:cxn ang="0">
                    <a:pos x="2314" y="713"/>
                  </a:cxn>
                  <a:cxn ang="0">
                    <a:pos x="2299" y="936"/>
                  </a:cxn>
                  <a:cxn ang="0">
                    <a:pos x="2525" y="836"/>
                  </a:cxn>
                  <a:cxn ang="0">
                    <a:pos x="2875" y="718"/>
                  </a:cxn>
                  <a:cxn ang="0">
                    <a:pos x="3480" y="926"/>
                  </a:cxn>
                  <a:cxn ang="0">
                    <a:pos x="3617" y="1075"/>
                  </a:cxn>
                  <a:cxn ang="0">
                    <a:pos x="3214" y="1315"/>
                  </a:cxn>
                  <a:cxn ang="0">
                    <a:pos x="2939" y="1792"/>
                  </a:cxn>
                  <a:cxn ang="0">
                    <a:pos x="2964" y="2109"/>
                  </a:cxn>
                  <a:cxn ang="0">
                    <a:pos x="2924" y="2470"/>
                  </a:cxn>
                  <a:cxn ang="0">
                    <a:pos x="2905" y="2806"/>
                  </a:cxn>
                  <a:cxn ang="0">
                    <a:pos x="2991" y="3092"/>
                  </a:cxn>
                  <a:cxn ang="0">
                    <a:pos x="2526" y="3109"/>
                  </a:cxn>
                  <a:cxn ang="0">
                    <a:pos x="2185" y="3333"/>
                  </a:cxn>
                  <a:cxn ang="0">
                    <a:pos x="1726" y="3553"/>
                  </a:cxn>
                  <a:cxn ang="0">
                    <a:pos x="1532" y="3739"/>
                  </a:cxn>
                  <a:cxn ang="0">
                    <a:pos x="1294" y="4271"/>
                  </a:cxn>
                  <a:cxn ang="0">
                    <a:pos x="1339" y="4883"/>
                  </a:cxn>
                  <a:cxn ang="0">
                    <a:pos x="1156" y="5069"/>
                  </a:cxn>
                  <a:cxn ang="0">
                    <a:pos x="969" y="4918"/>
                  </a:cxn>
                  <a:cxn ang="0">
                    <a:pos x="969" y="4707"/>
                  </a:cxn>
                  <a:cxn ang="0">
                    <a:pos x="793" y="4522"/>
                  </a:cxn>
                  <a:cxn ang="0">
                    <a:pos x="777" y="4317"/>
                  </a:cxn>
                  <a:cxn ang="0">
                    <a:pos x="857" y="4061"/>
                  </a:cxn>
                  <a:cxn ang="0">
                    <a:pos x="1033" y="3927"/>
                  </a:cxn>
                  <a:cxn ang="0">
                    <a:pos x="784" y="3836"/>
                  </a:cxn>
                  <a:cxn ang="0">
                    <a:pos x="503" y="3583"/>
                  </a:cxn>
                  <a:cxn ang="0">
                    <a:pos x="369" y="3407"/>
                  </a:cxn>
                  <a:cxn ang="0">
                    <a:pos x="501" y="3034"/>
                  </a:cxn>
                  <a:cxn ang="0">
                    <a:pos x="544" y="2792"/>
                  </a:cxn>
                  <a:cxn ang="0">
                    <a:pos x="525" y="2431"/>
                  </a:cxn>
                  <a:cxn ang="0">
                    <a:pos x="250" y="2283"/>
                  </a:cxn>
                  <a:cxn ang="0">
                    <a:pos x="0" y="2248"/>
                  </a:cxn>
                  <a:cxn ang="0">
                    <a:pos x="575" y="1759"/>
                  </a:cxn>
                  <a:cxn ang="0">
                    <a:pos x="955" y="1161"/>
                  </a:cxn>
                  <a:cxn ang="0">
                    <a:pos x="1295" y="0"/>
                  </a:cxn>
                </a:cxnLst>
                <a:rect l="0" t="0" r="r" b="b"/>
                <a:pathLst>
                  <a:path w="3633" h="5119">
                    <a:moveTo>
                      <a:pt x="1295" y="0"/>
                    </a:moveTo>
                    <a:lnTo>
                      <a:pt x="1491" y="74"/>
                    </a:lnTo>
                    <a:lnTo>
                      <a:pt x="1683" y="194"/>
                    </a:lnTo>
                    <a:lnTo>
                      <a:pt x="1737" y="313"/>
                    </a:lnTo>
                    <a:lnTo>
                      <a:pt x="1860" y="209"/>
                    </a:lnTo>
                    <a:lnTo>
                      <a:pt x="2062" y="328"/>
                    </a:lnTo>
                    <a:lnTo>
                      <a:pt x="2195" y="503"/>
                    </a:lnTo>
                    <a:lnTo>
                      <a:pt x="2106" y="613"/>
                    </a:lnTo>
                    <a:lnTo>
                      <a:pt x="2225" y="608"/>
                    </a:lnTo>
                    <a:lnTo>
                      <a:pt x="2314" y="713"/>
                    </a:lnTo>
                    <a:lnTo>
                      <a:pt x="2431" y="776"/>
                    </a:lnTo>
                    <a:lnTo>
                      <a:pt x="2299" y="936"/>
                    </a:lnTo>
                    <a:lnTo>
                      <a:pt x="2377" y="956"/>
                    </a:lnTo>
                    <a:lnTo>
                      <a:pt x="2525" y="836"/>
                    </a:lnTo>
                    <a:lnTo>
                      <a:pt x="2756" y="763"/>
                    </a:lnTo>
                    <a:lnTo>
                      <a:pt x="2875" y="718"/>
                    </a:lnTo>
                    <a:lnTo>
                      <a:pt x="3318" y="926"/>
                    </a:lnTo>
                    <a:lnTo>
                      <a:pt x="3480" y="926"/>
                    </a:lnTo>
                    <a:lnTo>
                      <a:pt x="3633" y="926"/>
                    </a:lnTo>
                    <a:lnTo>
                      <a:pt x="3617" y="1075"/>
                    </a:lnTo>
                    <a:lnTo>
                      <a:pt x="3382" y="1285"/>
                    </a:lnTo>
                    <a:lnTo>
                      <a:pt x="3214" y="1315"/>
                    </a:lnTo>
                    <a:lnTo>
                      <a:pt x="3129" y="1513"/>
                    </a:lnTo>
                    <a:lnTo>
                      <a:pt x="2939" y="1792"/>
                    </a:lnTo>
                    <a:lnTo>
                      <a:pt x="3013" y="1899"/>
                    </a:lnTo>
                    <a:lnTo>
                      <a:pt x="2964" y="2109"/>
                    </a:lnTo>
                    <a:lnTo>
                      <a:pt x="3051" y="2256"/>
                    </a:lnTo>
                    <a:lnTo>
                      <a:pt x="2924" y="2470"/>
                    </a:lnTo>
                    <a:lnTo>
                      <a:pt x="2878" y="2641"/>
                    </a:lnTo>
                    <a:lnTo>
                      <a:pt x="2905" y="2806"/>
                    </a:lnTo>
                    <a:lnTo>
                      <a:pt x="3009" y="2912"/>
                    </a:lnTo>
                    <a:lnTo>
                      <a:pt x="2991" y="3092"/>
                    </a:lnTo>
                    <a:lnTo>
                      <a:pt x="2658" y="3184"/>
                    </a:lnTo>
                    <a:lnTo>
                      <a:pt x="2526" y="3109"/>
                    </a:lnTo>
                    <a:lnTo>
                      <a:pt x="2352" y="3152"/>
                    </a:lnTo>
                    <a:lnTo>
                      <a:pt x="2185" y="3333"/>
                    </a:lnTo>
                    <a:lnTo>
                      <a:pt x="1877" y="3544"/>
                    </a:lnTo>
                    <a:lnTo>
                      <a:pt x="1726" y="3553"/>
                    </a:lnTo>
                    <a:lnTo>
                      <a:pt x="1592" y="3624"/>
                    </a:lnTo>
                    <a:lnTo>
                      <a:pt x="1532" y="3739"/>
                    </a:lnTo>
                    <a:lnTo>
                      <a:pt x="1464" y="3967"/>
                    </a:lnTo>
                    <a:lnTo>
                      <a:pt x="1294" y="4271"/>
                    </a:lnTo>
                    <a:lnTo>
                      <a:pt x="1328" y="4564"/>
                    </a:lnTo>
                    <a:lnTo>
                      <a:pt x="1339" y="4883"/>
                    </a:lnTo>
                    <a:lnTo>
                      <a:pt x="1208" y="5119"/>
                    </a:lnTo>
                    <a:lnTo>
                      <a:pt x="1156" y="5069"/>
                    </a:lnTo>
                    <a:lnTo>
                      <a:pt x="1028" y="5047"/>
                    </a:lnTo>
                    <a:lnTo>
                      <a:pt x="969" y="4918"/>
                    </a:lnTo>
                    <a:lnTo>
                      <a:pt x="900" y="4824"/>
                    </a:lnTo>
                    <a:lnTo>
                      <a:pt x="969" y="4707"/>
                    </a:lnTo>
                    <a:lnTo>
                      <a:pt x="825" y="4672"/>
                    </a:lnTo>
                    <a:lnTo>
                      <a:pt x="793" y="4522"/>
                    </a:lnTo>
                    <a:lnTo>
                      <a:pt x="665" y="4391"/>
                    </a:lnTo>
                    <a:lnTo>
                      <a:pt x="777" y="4317"/>
                    </a:lnTo>
                    <a:lnTo>
                      <a:pt x="792" y="4146"/>
                    </a:lnTo>
                    <a:lnTo>
                      <a:pt x="857" y="4061"/>
                    </a:lnTo>
                    <a:lnTo>
                      <a:pt x="1002" y="4050"/>
                    </a:lnTo>
                    <a:lnTo>
                      <a:pt x="1033" y="3927"/>
                    </a:lnTo>
                    <a:lnTo>
                      <a:pt x="1020" y="3811"/>
                    </a:lnTo>
                    <a:lnTo>
                      <a:pt x="784" y="3836"/>
                    </a:lnTo>
                    <a:lnTo>
                      <a:pt x="647" y="3731"/>
                    </a:lnTo>
                    <a:lnTo>
                      <a:pt x="503" y="3583"/>
                    </a:lnTo>
                    <a:lnTo>
                      <a:pt x="485" y="3454"/>
                    </a:lnTo>
                    <a:lnTo>
                      <a:pt x="369" y="3407"/>
                    </a:lnTo>
                    <a:lnTo>
                      <a:pt x="473" y="3268"/>
                    </a:lnTo>
                    <a:lnTo>
                      <a:pt x="501" y="3034"/>
                    </a:lnTo>
                    <a:lnTo>
                      <a:pt x="590" y="2911"/>
                    </a:lnTo>
                    <a:lnTo>
                      <a:pt x="544" y="2792"/>
                    </a:lnTo>
                    <a:lnTo>
                      <a:pt x="515" y="2611"/>
                    </a:lnTo>
                    <a:lnTo>
                      <a:pt x="525" y="2431"/>
                    </a:lnTo>
                    <a:lnTo>
                      <a:pt x="378" y="2356"/>
                    </a:lnTo>
                    <a:lnTo>
                      <a:pt x="250" y="2283"/>
                    </a:lnTo>
                    <a:lnTo>
                      <a:pt x="143" y="2310"/>
                    </a:lnTo>
                    <a:lnTo>
                      <a:pt x="0" y="2248"/>
                    </a:lnTo>
                    <a:lnTo>
                      <a:pt x="378" y="1913"/>
                    </a:lnTo>
                    <a:lnTo>
                      <a:pt x="575" y="1759"/>
                    </a:lnTo>
                    <a:lnTo>
                      <a:pt x="807" y="1325"/>
                    </a:lnTo>
                    <a:lnTo>
                      <a:pt x="955" y="1161"/>
                    </a:lnTo>
                    <a:lnTo>
                      <a:pt x="1195" y="517"/>
                    </a:lnTo>
                    <a:lnTo>
                      <a:pt x="1295" y="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Freeform 42">
                <a:extLst>
                  <a:ext uri="{FF2B5EF4-FFF2-40B4-BE49-F238E27FC236}">
                    <a16:creationId xmlns:a16="http://schemas.microsoft.com/office/drawing/2014/main" id="{44985215-ABDD-4507-A0DB-CC344284D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507" y="1836210"/>
                <a:ext cx="1115825" cy="1664504"/>
              </a:xfrm>
              <a:custGeom>
                <a:avLst/>
                <a:gdLst/>
                <a:ahLst/>
                <a:cxnLst>
                  <a:cxn ang="0">
                    <a:pos x="2005" y="20"/>
                  </a:cxn>
                  <a:cxn ang="0">
                    <a:pos x="2163" y="95"/>
                  </a:cxn>
                  <a:cxn ang="0">
                    <a:pos x="2116" y="439"/>
                  </a:cxn>
                  <a:cxn ang="0">
                    <a:pos x="2246" y="694"/>
                  </a:cxn>
                  <a:cxn ang="0">
                    <a:pos x="2269" y="1289"/>
                  </a:cxn>
                  <a:cxn ang="0">
                    <a:pos x="2477" y="1839"/>
                  </a:cxn>
                  <a:cxn ang="0">
                    <a:pos x="2375" y="2090"/>
                  </a:cxn>
                  <a:cxn ang="0">
                    <a:pos x="2393" y="2402"/>
                  </a:cxn>
                  <a:cxn ang="0">
                    <a:pos x="2196" y="2537"/>
                  </a:cxn>
                  <a:cxn ang="0">
                    <a:pos x="1828" y="2921"/>
                  </a:cxn>
                  <a:cxn ang="0">
                    <a:pos x="1584" y="2945"/>
                  </a:cxn>
                  <a:cxn ang="0">
                    <a:pos x="1281" y="2970"/>
                  </a:cxn>
                  <a:cxn ang="0">
                    <a:pos x="1119" y="2953"/>
                  </a:cxn>
                  <a:cxn ang="0">
                    <a:pos x="939" y="3006"/>
                  </a:cxn>
                  <a:cxn ang="0">
                    <a:pos x="1001" y="3276"/>
                  </a:cxn>
                  <a:cxn ang="0">
                    <a:pos x="804" y="3539"/>
                  </a:cxn>
                  <a:cxn ang="0">
                    <a:pos x="576" y="3575"/>
                  </a:cxn>
                  <a:cxn ang="0">
                    <a:pos x="316" y="3599"/>
                  </a:cxn>
                  <a:cxn ang="0">
                    <a:pos x="197" y="3389"/>
                  </a:cxn>
                  <a:cxn ang="0">
                    <a:pos x="0" y="3356"/>
                  </a:cxn>
                  <a:cxn ang="0">
                    <a:pos x="96" y="2921"/>
                  </a:cxn>
                  <a:cxn ang="0">
                    <a:pos x="202" y="2438"/>
                  </a:cxn>
                  <a:cxn ang="0">
                    <a:pos x="304" y="2163"/>
                  </a:cxn>
                  <a:cxn ang="0">
                    <a:pos x="533" y="2095"/>
                  </a:cxn>
                  <a:cxn ang="0">
                    <a:pos x="911" y="1784"/>
                  </a:cxn>
                  <a:cxn ang="0">
                    <a:pos x="1159" y="1808"/>
                  </a:cxn>
                  <a:cxn ang="0">
                    <a:pos x="1438" y="1588"/>
                  </a:cxn>
                  <a:cxn ang="0">
                    <a:pos x="1336" y="1373"/>
                  </a:cxn>
                  <a:cxn ang="0">
                    <a:pos x="1474" y="1065"/>
                  </a:cxn>
                  <a:cxn ang="0">
                    <a:pos x="1442" y="778"/>
                  </a:cxn>
                  <a:cxn ang="0">
                    <a:pos x="1537" y="467"/>
                  </a:cxn>
                  <a:cxn ang="0">
                    <a:pos x="1738" y="287"/>
                  </a:cxn>
                  <a:cxn ang="0">
                    <a:pos x="1938" y="0"/>
                  </a:cxn>
                </a:cxnLst>
                <a:rect l="0" t="0" r="r" b="b"/>
                <a:pathLst>
                  <a:path w="2477" h="3635">
                    <a:moveTo>
                      <a:pt x="1938" y="0"/>
                    </a:moveTo>
                    <a:lnTo>
                      <a:pt x="2005" y="20"/>
                    </a:lnTo>
                    <a:lnTo>
                      <a:pt x="2076" y="84"/>
                    </a:lnTo>
                    <a:lnTo>
                      <a:pt x="2163" y="95"/>
                    </a:lnTo>
                    <a:lnTo>
                      <a:pt x="2087" y="287"/>
                    </a:lnTo>
                    <a:lnTo>
                      <a:pt x="2116" y="439"/>
                    </a:lnTo>
                    <a:lnTo>
                      <a:pt x="2174" y="588"/>
                    </a:lnTo>
                    <a:lnTo>
                      <a:pt x="2246" y="694"/>
                    </a:lnTo>
                    <a:lnTo>
                      <a:pt x="2171" y="810"/>
                    </a:lnTo>
                    <a:lnTo>
                      <a:pt x="2269" y="1289"/>
                    </a:lnTo>
                    <a:lnTo>
                      <a:pt x="2325" y="1653"/>
                    </a:lnTo>
                    <a:lnTo>
                      <a:pt x="2477" y="1839"/>
                    </a:lnTo>
                    <a:lnTo>
                      <a:pt x="2400" y="1950"/>
                    </a:lnTo>
                    <a:lnTo>
                      <a:pt x="2375" y="2090"/>
                    </a:lnTo>
                    <a:lnTo>
                      <a:pt x="2340" y="2234"/>
                    </a:lnTo>
                    <a:lnTo>
                      <a:pt x="2393" y="2402"/>
                    </a:lnTo>
                    <a:lnTo>
                      <a:pt x="2324" y="2478"/>
                    </a:lnTo>
                    <a:lnTo>
                      <a:pt x="2196" y="2537"/>
                    </a:lnTo>
                    <a:lnTo>
                      <a:pt x="2041" y="2681"/>
                    </a:lnTo>
                    <a:lnTo>
                      <a:pt x="1828" y="2921"/>
                    </a:lnTo>
                    <a:lnTo>
                      <a:pt x="1734" y="2909"/>
                    </a:lnTo>
                    <a:lnTo>
                      <a:pt x="1584" y="2945"/>
                    </a:lnTo>
                    <a:lnTo>
                      <a:pt x="1413" y="3048"/>
                    </a:lnTo>
                    <a:lnTo>
                      <a:pt x="1281" y="2970"/>
                    </a:lnTo>
                    <a:lnTo>
                      <a:pt x="1194" y="3003"/>
                    </a:lnTo>
                    <a:lnTo>
                      <a:pt x="1119" y="2953"/>
                    </a:lnTo>
                    <a:lnTo>
                      <a:pt x="1029" y="2952"/>
                    </a:lnTo>
                    <a:lnTo>
                      <a:pt x="939" y="3006"/>
                    </a:lnTo>
                    <a:lnTo>
                      <a:pt x="1002" y="3123"/>
                    </a:lnTo>
                    <a:lnTo>
                      <a:pt x="1001" y="3276"/>
                    </a:lnTo>
                    <a:lnTo>
                      <a:pt x="946" y="3376"/>
                    </a:lnTo>
                    <a:lnTo>
                      <a:pt x="804" y="3539"/>
                    </a:lnTo>
                    <a:lnTo>
                      <a:pt x="674" y="3495"/>
                    </a:lnTo>
                    <a:lnTo>
                      <a:pt x="576" y="3575"/>
                    </a:lnTo>
                    <a:lnTo>
                      <a:pt x="438" y="3635"/>
                    </a:lnTo>
                    <a:lnTo>
                      <a:pt x="316" y="3599"/>
                    </a:lnTo>
                    <a:lnTo>
                      <a:pt x="245" y="3519"/>
                    </a:lnTo>
                    <a:lnTo>
                      <a:pt x="197" y="3389"/>
                    </a:lnTo>
                    <a:lnTo>
                      <a:pt x="51" y="3401"/>
                    </a:lnTo>
                    <a:lnTo>
                      <a:pt x="0" y="3356"/>
                    </a:lnTo>
                    <a:lnTo>
                      <a:pt x="103" y="3168"/>
                    </a:lnTo>
                    <a:lnTo>
                      <a:pt x="96" y="2921"/>
                    </a:lnTo>
                    <a:lnTo>
                      <a:pt x="68" y="2681"/>
                    </a:lnTo>
                    <a:lnTo>
                      <a:pt x="202" y="2438"/>
                    </a:lnTo>
                    <a:lnTo>
                      <a:pt x="257" y="2250"/>
                    </a:lnTo>
                    <a:lnTo>
                      <a:pt x="304" y="2163"/>
                    </a:lnTo>
                    <a:lnTo>
                      <a:pt x="411" y="2103"/>
                    </a:lnTo>
                    <a:lnTo>
                      <a:pt x="533" y="2095"/>
                    </a:lnTo>
                    <a:lnTo>
                      <a:pt x="781" y="1927"/>
                    </a:lnTo>
                    <a:lnTo>
                      <a:pt x="911" y="1784"/>
                    </a:lnTo>
                    <a:lnTo>
                      <a:pt x="1052" y="1748"/>
                    </a:lnTo>
                    <a:lnTo>
                      <a:pt x="1159" y="1808"/>
                    </a:lnTo>
                    <a:lnTo>
                      <a:pt x="1427" y="1732"/>
                    </a:lnTo>
                    <a:lnTo>
                      <a:pt x="1438" y="1588"/>
                    </a:lnTo>
                    <a:lnTo>
                      <a:pt x="1356" y="1504"/>
                    </a:lnTo>
                    <a:lnTo>
                      <a:pt x="1336" y="1373"/>
                    </a:lnTo>
                    <a:lnTo>
                      <a:pt x="1371" y="1233"/>
                    </a:lnTo>
                    <a:lnTo>
                      <a:pt x="1474" y="1065"/>
                    </a:lnTo>
                    <a:lnTo>
                      <a:pt x="1403" y="946"/>
                    </a:lnTo>
                    <a:lnTo>
                      <a:pt x="1442" y="778"/>
                    </a:lnTo>
                    <a:lnTo>
                      <a:pt x="1383" y="694"/>
                    </a:lnTo>
                    <a:lnTo>
                      <a:pt x="1537" y="467"/>
                    </a:lnTo>
                    <a:lnTo>
                      <a:pt x="1604" y="311"/>
                    </a:lnTo>
                    <a:lnTo>
                      <a:pt x="1738" y="287"/>
                    </a:lnTo>
                    <a:lnTo>
                      <a:pt x="1923" y="120"/>
                    </a:lnTo>
                    <a:lnTo>
                      <a:pt x="1938" y="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8" name="Freeform 43">
                <a:extLst>
                  <a:ext uri="{FF2B5EF4-FFF2-40B4-BE49-F238E27FC236}">
                    <a16:creationId xmlns:a16="http://schemas.microsoft.com/office/drawing/2014/main" id="{35B28566-7A71-4396-A007-1AF395D0F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4782" y="1843640"/>
                <a:ext cx="808012" cy="1060131"/>
              </a:xfrm>
              <a:custGeom>
                <a:avLst/>
                <a:gdLst/>
                <a:ahLst/>
                <a:cxnLst>
                  <a:cxn ang="0">
                    <a:pos x="75" y="84"/>
                  </a:cxn>
                  <a:cxn ang="0">
                    <a:pos x="260" y="60"/>
                  </a:cxn>
                  <a:cxn ang="0">
                    <a:pos x="531" y="0"/>
                  </a:cxn>
                  <a:cxn ang="0">
                    <a:pos x="827" y="140"/>
                  </a:cxn>
                  <a:cxn ang="0">
                    <a:pos x="1268" y="439"/>
                  </a:cxn>
                  <a:cxn ang="0">
                    <a:pos x="1417" y="634"/>
                  </a:cxn>
                  <a:cxn ang="0">
                    <a:pos x="1575" y="810"/>
                  </a:cxn>
                  <a:cxn ang="0">
                    <a:pos x="1740" y="870"/>
                  </a:cxn>
                  <a:cxn ang="0">
                    <a:pos x="1795" y="958"/>
                  </a:cxn>
                  <a:cxn ang="0">
                    <a:pos x="1728" y="993"/>
                  </a:cxn>
                  <a:cxn ang="0">
                    <a:pos x="1618" y="981"/>
                  </a:cxn>
                  <a:cxn ang="0">
                    <a:pos x="1527" y="1113"/>
                  </a:cxn>
                  <a:cxn ang="0">
                    <a:pos x="1417" y="1293"/>
                  </a:cxn>
                  <a:cxn ang="0">
                    <a:pos x="1291" y="1492"/>
                  </a:cxn>
                  <a:cxn ang="0">
                    <a:pos x="1197" y="1508"/>
                  </a:cxn>
                  <a:cxn ang="0">
                    <a:pos x="1175" y="1638"/>
                  </a:cxn>
                  <a:cxn ang="0">
                    <a:pos x="1145" y="1803"/>
                  </a:cxn>
                  <a:cxn ang="0">
                    <a:pos x="1079" y="1867"/>
                  </a:cxn>
                  <a:cxn ang="0">
                    <a:pos x="1127" y="2046"/>
                  </a:cxn>
                  <a:cxn ang="0">
                    <a:pos x="1113" y="2210"/>
                  </a:cxn>
                  <a:cxn ang="0">
                    <a:pos x="1020" y="2234"/>
                  </a:cxn>
                  <a:cxn ang="0">
                    <a:pos x="968" y="2318"/>
                  </a:cxn>
                  <a:cxn ang="0">
                    <a:pos x="724" y="2091"/>
                  </a:cxn>
                  <a:cxn ang="0">
                    <a:pos x="606" y="2071"/>
                  </a:cxn>
                  <a:cxn ang="0">
                    <a:pos x="441" y="2115"/>
                  </a:cxn>
                  <a:cxn ang="0">
                    <a:pos x="287" y="2079"/>
                  </a:cxn>
                  <a:cxn ang="0">
                    <a:pos x="311" y="1939"/>
                  </a:cxn>
                  <a:cxn ang="0">
                    <a:pos x="390" y="1827"/>
                  </a:cxn>
                  <a:cxn ang="0">
                    <a:pos x="236" y="1640"/>
                  </a:cxn>
                  <a:cxn ang="0">
                    <a:pos x="181" y="1277"/>
                  </a:cxn>
                  <a:cxn ang="0">
                    <a:pos x="83" y="798"/>
                  </a:cxn>
                  <a:cxn ang="0">
                    <a:pos x="157" y="682"/>
                  </a:cxn>
                  <a:cxn ang="0">
                    <a:pos x="87" y="575"/>
                  </a:cxn>
                  <a:cxn ang="0">
                    <a:pos x="28" y="431"/>
                  </a:cxn>
                  <a:cxn ang="0">
                    <a:pos x="0" y="275"/>
                  </a:cxn>
                  <a:cxn ang="0">
                    <a:pos x="75" y="84"/>
                  </a:cxn>
                </a:cxnLst>
                <a:rect l="0" t="0" r="r" b="b"/>
                <a:pathLst>
                  <a:path w="1795" h="2318">
                    <a:moveTo>
                      <a:pt x="75" y="84"/>
                    </a:moveTo>
                    <a:lnTo>
                      <a:pt x="260" y="60"/>
                    </a:lnTo>
                    <a:lnTo>
                      <a:pt x="531" y="0"/>
                    </a:lnTo>
                    <a:lnTo>
                      <a:pt x="827" y="140"/>
                    </a:lnTo>
                    <a:lnTo>
                      <a:pt x="1268" y="439"/>
                    </a:lnTo>
                    <a:lnTo>
                      <a:pt x="1417" y="634"/>
                    </a:lnTo>
                    <a:lnTo>
                      <a:pt x="1575" y="810"/>
                    </a:lnTo>
                    <a:lnTo>
                      <a:pt x="1740" y="870"/>
                    </a:lnTo>
                    <a:lnTo>
                      <a:pt x="1795" y="958"/>
                    </a:lnTo>
                    <a:lnTo>
                      <a:pt x="1728" y="993"/>
                    </a:lnTo>
                    <a:lnTo>
                      <a:pt x="1618" y="981"/>
                    </a:lnTo>
                    <a:lnTo>
                      <a:pt x="1527" y="1113"/>
                    </a:lnTo>
                    <a:lnTo>
                      <a:pt x="1417" y="1293"/>
                    </a:lnTo>
                    <a:lnTo>
                      <a:pt x="1291" y="1492"/>
                    </a:lnTo>
                    <a:lnTo>
                      <a:pt x="1197" y="1508"/>
                    </a:lnTo>
                    <a:lnTo>
                      <a:pt x="1175" y="1638"/>
                    </a:lnTo>
                    <a:lnTo>
                      <a:pt x="1145" y="1803"/>
                    </a:lnTo>
                    <a:lnTo>
                      <a:pt x="1079" y="1867"/>
                    </a:lnTo>
                    <a:lnTo>
                      <a:pt x="1127" y="2046"/>
                    </a:lnTo>
                    <a:lnTo>
                      <a:pt x="1113" y="2210"/>
                    </a:lnTo>
                    <a:lnTo>
                      <a:pt x="1020" y="2234"/>
                    </a:lnTo>
                    <a:lnTo>
                      <a:pt x="968" y="2318"/>
                    </a:lnTo>
                    <a:lnTo>
                      <a:pt x="724" y="2091"/>
                    </a:lnTo>
                    <a:lnTo>
                      <a:pt x="606" y="2071"/>
                    </a:lnTo>
                    <a:lnTo>
                      <a:pt x="441" y="2115"/>
                    </a:lnTo>
                    <a:lnTo>
                      <a:pt x="287" y="2079"/>
                    </a:lnTo>
                    <a:lnTo>
                      <a:pt x="311" y="1939"/>
                    </a:lnTo>
                    <a:lnTo>
                      <a:pt x="390" y="1827"/>
                    </a:lnTo>
                    <a:lnTo>
                      <a:pt x="236" y="1640"/>
                    </a:lnTo>
                    <a:lnTo>
                      <a:pt x="181" y="1277"/>
                    </a:lnTo>
                    <a:lnTo>
                      <a:pt x="83" y="798"/>
                    </a:lnTo>
                    <a:lnTo>
                      <a:pt x="157" y="682"/>
                    </a:lnTo>
                    <a:lnTo>
                      <a:pt x="87" y="575"/>
                    </a:lnTo>
                    <a:lnTo>
                      <a:pt x="28" y="431"/>
                    </a:lnTo>
                    <a:lnTo>
                      <a:pt x="0" y="275"/>
                    </a:lnTo>
                    <a:lnTo>
                      <a:pt x="75" y="84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9" name="Freeform 44">
                <a:extLst>
                  <a:ext uri="{FF2B5EF4-FFF2-40B4-BE49-F238E27FC236}">
                    <a16:creationId xmlns:a16="http://schemas.microsoft.com/office/drawing/2014/main" id="{91C11A44-289A-46FD-AD5B-E0E748DB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2694" y="3270358"/>
                <a:ext cx="341481" cy="418604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220" y="5"/>
                  </a:cxn>
                  <a:cxn ang="0">
                    <a:pos x="546" y="135"/>
                  </a:cxn>
                  <a:cxn ang="0">
                    <a:pos x="723" y="289"/>
                  </a:cxn>
                  <a:cxn ang="0">
                    <a:pos x="950" y="513"/>
                  </a:cxn>
                  <a:cxn ang="0">
                    <a:pos x="678" y="673"/>
                  </a:cxn>
                  <a:cxn ang="0">
                    <a:pos x="521" y="881"/>
                  </a:cxn>
                  <a:cxn ang="0">
                    <a:pos x="413" y="1031"/>
                  </a:cxn>
                  <a:cxn ang="0">
                    <a:pos x="368" y="1148"/>
                  </a:cxn>
                  <a:cxn ang="0">
                    <a:pos x="237" y="1111"/>
                  </a:cxn>
                  <a:cxn ang="0">
                    <a:pos x="88" y="991"/>
                  </a:cxn>
                  <a:cxn ang="0">
                    <a:pos x="19" y="811"/>
                  </a:cxn>
                  <a:cxn ang="0">
                    <a:pos x="0" y="625"/>
                  </a:cxn>
                  <a:cxn ang="0">
                    <a:pos x="151" y="629"/>
                  </a:cxn>
                  <a:cxn ang="0">
                    <a:pos x="234" y="553"/>
                  </a:cxn>
                  <a:cxn ang="0">
                    <a:pos x="268" y="281"/>
                  </a:cxn>
                  <a:cxn ang="0">
                    <a:pos x="150" y="120"/>
                  </a:cxn>
                  <a:cxn ang="0">
                    <a:pos x="108" y="0"/>
                  </a:cxn>
                </a:cxnLst>
                <a:rect l="0" t="0" r="r" b="b"/>
                <a:pathLst>
                  <a:path w="950" h="1148">
                    <a:moveTo>
                      <a:pt x="108" y="0"/>
                    </a:moveTo>
                    <a:lnTo>
                      <a:pt x="220" y="5"/>
                    </a:lnTo>
                    <a:lnTo>
                      <a:pt x="546" y="135"/>
                    </a:lnTo>
                    <a:lnTo>
                      <a:pt x="723" y="289"/>
                    </a:lnTo>
                    <a:lnTo>
                      <a:pt x="950" y="513"/>
                    </a:lnTo>
                    <a:lnTo>
                      <a:pt x="678" y="673"/>
                    </a:lnTo>
                    <a:lnTo>
                      <a:pt x="521" y="881"/>
                    </a:lnTo>
                    <a:lnTo>
                      <a:pt x="413" y="1031"/>
                    </a:lnTo>
                    <a:lnTo>
                      <a:pt x="368" y="1148"/>
                    </a:lnTo>
                    <a:lnTo>
                      <a:pt x="237" y="1111"/>
                    </a:lnTo>
                    <a:lnTo>
                      <a:pt x="88" y="991"/>
                    </a:lnTo>
                    <a:lnTo>
                      <a:pt x="19" y="811"/>
                    </a:lnTo>
                    <a:lnTo>
                      <a:pt x="0" y="625"/>
                    </a:lnTo>
                    <a:lnTo>
                      <a:pt x="151" y="629"/>
                    </a:lnTo>
                    <a:lnTo>
                      <a:pt x="234" y="553"/>
                    </a:lnTo>
                    <a:lnTo>
                      <a:pt x="268" y="281"/>
                    </a:lnTo>
                    <a:lnTo>
                      <a:pt x="150" y="120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0" name="Freeform 45">
                <a:extLst>
                  <a:ext uri="{FF2B5EF4-FFF2-40B4-BE49-F238E27FC236}">
                    <a16:creationId xmlns:a16="http://schemas.microsoft.com/office/drawing/2014/main" id="{5FDE3137-2042-4E0B-ABDA-727A6EB0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0290" y="3106879"/>
                <a:ext cx="610818" cy="351726"/>
              </a:xfrm>
              <a:custGeom>
                <a:avLst/>
                <a:gdLst/>
                <a:ahLst/>
                <a:cxnLst>
                  <a:cxn ang="0">
                    <a:pos x="1359" y="56"/>
                  </a:cxn>
                  <a:cxn ang="0">
                    <a:pos x="1225" y="24"/>
                  </a:cxn>
                  <a:cxn ang="0">
                    <a:pos x="1111" y="36"/>
                  </a:cxn>
                  <a:cxn ang="0">
                    <a:pos x="1004" y="0"/>
                  </a:cxn>
                  <a:cxn ang="0">
                    <a:pos x="882" y="128"/>
                  </a:cxn>
                  <a:cxn ang="0">
                    <a:pos x="744" y="203"/>
                  </a:cxn>
                  <a:cxn ang="0">
                    <a:pos x="516" y="188"/>
                  </a:cxn>
                  <a:cxn ang="0">
                    <a:pos x="355" y="60"/>
                  </a:cxn>
                  <a:cxn ang="0">
                    <a:pos x="236" y="0"/>
                  </a:cxn>
                  <a:cxn ang="0">
                    <a:pos x="0" y="88"/>
                  </a:cxn>
                  <a:cxn ang="0">
                    <a:pos x="95" y="355"/>
                  </a:cxn>
                  <a:cxn ang="0">
                    <a:pos x="186" y="360"/>
                  </a:cxn>
                  <a:cxn ang="0">
                    <a:pos x="444" y="463"/>
                  </a:cxn>
                  <a:cxn ang="0">
                    <a:pos x="599" y="598"/>
                  </a:cxn>
                  <a:cxn ang="0">
                    <a:pos x="768" y="766"/>
                  </a:cxn>
                  <a:cxn ang="0">
                    <a:pos x="1016" y="491"/>
                  </a:cxn>
                  <a:cxn ang="0">
                    <a:pos x="1225" y="287"/>
                  </a:cxn>
                  <a:cxn ang="0">
                    <a:pos x="1359" y="56"/>
                  </a:cxn>
                </a:cxnLst>
                <a:rect l="0" t="0" r="r" b="b"/>
                <a:pathLst>
                  <a:path w="1359" h="766">
                    <a:moveTo>
                      <a:pt x="1359" y="56"/>
                    </a:moveTo>
                    <a:lnTo>
                      <a:pt x="1225" y="24"/>
                    </a:lnTo>
                    <a:lnTo>
                      <a:pt x="1111" y="36"/>
                    </a:lnTo>
                    <a:lnTo>
                      <a:pt x="1004" y="0"/>
                    </a:lnTo>
                    <a:lnTo>
                      <a:pt x="882" y="128"/>
                    </a:lnTo>
                    <a:lnTo>
                      <a:pt x="744" y="203"/>
                    </a:lnTo>
                    <a:lnTo>
                      <a:pt x="516" y="188"/>
                    </a:lnTo>
                    <a:lnTo>
                      <a:pt x="355" y="60"/>
                    </a:lnTo>
                    <a:lnTo>
                      <a:pt x="236" y="0"/>
                    </a:lnTo>
                    <a:lnTo>
                      <a:pt x="0" y="88"/>
                    </a:lnTo>
                    <a:lnTo>
                      <a:pt x="95" y="355"/>
                    </a:lnTo>
                    <a:lnTo>
                      <a:pt x="186" y="360"/>
                    </a:lnTo>
                    <a:lnTo>
                      <a:pt x="444" y="463"/>
                    </a:lnTo>
                    <a:lnTo>
                      <a:pt x="599" y="598"/>
                    </a:lnTo>
                    <a:lnTo>
                      <a:pt x="768" y="766"/>
                    </a:lnTo>
                    <a:lnTo>
                      <a:pt x="1016" y="491"/>
                    </a:lnTo>
                    <a:lnTo>
                      <a:pt x="1225" y="287"/>
                    </a:lnTo>
                    <a:lnTo>
                      <a:pt x="1359" y="56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Freeform 46">
                <a:extLst>
                  <a:ext uri="{FF2B5EF4-FFF2-40B4-BE49-F238E27FC236}">
                    <a16:creationId xmlns:a16="http://schemas.microsoft.com/office/drawing/2014/main" id="{1A6BD122-321E-4007-93F8-892CC2EC2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5543" y="2755154"/>
                <a:ext cx="1255304" cy="460711"/>
              </a:xfrm>
              <a:custGeom>
                <a:avLst/>
                <a:gdLst/>
                <a:ahLst/>
                <a:cxnLst>
                  <a:cxn ang="0">
                    <a:pos x="1155" y="216"/>
                  </a:cxn>
                  <a:cxn ang="0">
                    <a:pos x="1212" y="267"/>
                  </a:cxn>
                  <a:cxn ang="0">
                    <a:pos x="1296" y="242"/>
                  </a:cxn>
                  <a:cxn ang="0">
                    <a:pos x="1369" y="326"/>
                  </a:cxn>
                  <a:cxn ang="0">
                    <a:pos x="1495" y="255"/>
                  </a:cxn>
                  <a:cxn ang="0">
                    <a:pos x="1602" y="148"/>
                  </a:cxn>
                  <a:cxn ang="0">
                    <a:pos x="1736" y="52"/>
                  </a:cxn>
                  <a:cxn ang="0">
                    <a:pos x="1771" y="160"/>
                  </a:cxn>
                  <a:cxn ang="0">
                    <a:pos x="1783" y="347"/>
                  </a:cxn>
                  <a:cxn ang="0">
                    <a:pos x="1810" y="495"/>
                  </a:cxn>
                  <a:cxn ang="0">
                    <a:pos x="1944" y="479"/>
                  </a:cxn>
                  <a:cxn ang="0">
                    <a:pos x="2055" y="339"/>
                  </a:cxn>
                  <a:cxn ang="0">
                    <a:pos x="2267" y="323"/>
                  </a:cxn>
                  <a:cxn ang="0">
                    <a:pos x="2417" y="251"/>
                  </a:cxn>
                  <a:cxn ang="0">
                    <a:pos x="2523" y="136"/>
                  </a:cxn>
                  <a:cxn ang="0">
                    <a:pos x="2665" y="12"/>
                  </a:cxn>
                  <a:cxn ang="0">
                    <a:pos x="2783" y="0"/>
                  </a:cxn>
                  <a:cxn ang="0">
                    <a:pos x="2787" y="275"/>
                  </a:cxn>
                  <a:cxn ang="0">
                    <a:pos x="2775" y="483"/>
                  </a:cxn>
                  <a:cxn ang="0">
                    <a:pos x="2704" y="658"/>
                  </a:cxn>
                  <a:cxn ang="0">
                    <a:pos x="2634" y="827"/>
                  </a:cxn>
                  <a:cxn ang="0">
                    <a:pos x="2503" y="795"/>
                  </a:cxn>
                  <a:cxn ang="0">
                    <a:pos x="2385" y="806"/>
                  </a:cxn>
                  <a:cxn ang="0">
                    <a:pos x="2278" y="771"/>
                  </a:cxn>
                  <a:cxn ang="0">
                    <a:pos x="2160" y="897"/>
                  </a:cxn>
                  <a:cxn ang="0">
                    <a:pos x="2022" y="972"/>
                  </a:cxn>
                  <a:cxn ang="0">
                    <a:pos x="1791" y="959"/>
                  </a:cxn>
                  <a:cxn ang="0">
                    <a:pos x="1633" y="833"/>
                  </a:cxn>
                  <a:cxn ang="0">
                    <a:pos x="1513" y="771"/>
                  </a:cxn>
                  <a:cxn ang="0">
                    <a:pos x="1275" y="857"/>
                  </a:cxn>
                  <a:cxn ang="0">
                    <a:pos x="1168" y="863"/>
                  </a:cxn>
                  <a:cxn ang="0">
                    <a:pos x="1074" y="804"/>
                  </a:cxn>
                  <a:cxn ang="0">
                    <a:pos x="810" y="623"/>
                  </a:cxn>
                  <a:cxn ang="0">
                    <a:pos x="637" y="734"/>
                  </a:cxn>
                  <a:cxn ang="0">
                    <a:pos x="590" y="841"/>
                  </a:cxn>
                  <a:cxn ang="0">
                    <a:pos x="447" y="863"/>
                  </a:cxn>
                  <a:cxn ang="0">
                    <a:pos x="402" y="968"/>
                  </a:cxn>
                  <a:cxn ang="0">
                    <a:pos x="267" y="1009"/>
                  </a:cxn>
                  <a:cxn ang="0">
                    <a:pos x="258" y="927"/>
                  </a:cxn>
                  <a:cxn ang="0">
                    <a:pos x="184" y="849"/>
                  </a:cxn>
                  <a:cxn ang="0">
                    <a:pos x="184" y="744"/>
                  </a:cxn>
                  <a:cxn ang="0">
                    <a:pos x="0" y="671"/>
                  </a:cxn>
                  <a:cxn ang="0">
                    <a:pos x="153" y="530"/>
                  </a:cxn>
                  <a:cxn ang="0">
                    <a:pos x="279" y="471"/>
                  </a:cxn>
                  <a:cxn ang="0">
                    <a:pos x="350" y="395"/>
                  </a:cxn>
                  <a:cxn ang="0">
                    <a:pos x="294" y="231"/>
                  </a:cxn>
                  <a:cxn ang="0">
                    <a:pos x="330" y="84"/>
                  </a:cxn>
                  <a:cxn ang="0">
                    <a:pos x="483" y="120"/>
                  </a:cxn>
                  <a:cxn ang="0">
                    <a:pos x="651" y="75"/>
                  </a:cxn>
                  <a:cxn ang="0">
                    <a:pos x="769" y="95"/>
                  </a:cxn>
                  <a:cxn ang="0">
                    <a:pos x="1011" y="323"/>
                  </a:cxn>
                  <a:cxn ang="0">
                    <a:pos x="1060" y="240"/>
                  </a:cxn>
                  <a:cxn ang="0">
                    <a:pos x="1155" y="216"/>
                  </a:cxn>
                </a:cxnLst>
                <a:rect l="0" t="0" r="r" b="b"/>
                <a:pathLst>
                  <a:path w="2787" h="1009">
                    <a:moveTo>
                      <a:pt x="1155" y="216"/>
                    </a:moveTo>
                    <a:lnTo>
                      <a:pt x="1212" y="267"/>
                    </a:lnTo>
                    <a:lnTo>
                      <a:pt x="1296" y="242"/>
                    </a:lnTo>
                    <a:lnTo>
                      <a:pt x="1369" y="326"/>
                    </a:lnTo>
                    <a:lnTo>
                      <a:pt x="1495" y="255"/>
                    </a:lnTo>
                    <a:lnTo>
                      <a:pt x="1602" y="148"/>
                    </a:lnTo>
                    <a:lnTo>
                      <a:pt x="1736" y="52"/>
                    </a:lnTo>
                    <a:lnTo>
                      <a:pt x="1771" y="160"/>
                    </a:lnTo>
                    <a:lnTo>
                      <a:pt x="1783" y="347"/>
                    </a:lnTo>
                    <a:lnTo>
                      <a:pt x="1810" y="495"/>
                    </a:lnTo>
                    <a:lnTo>
                      <a:pt x="1944" y="479"/>
                    </a:lnTo>
                    <a:lnTo>
                      <a:pt x="2055" y="339"/>
                    </a:lnTo>
                    <a:lnTo>
                      <a:pt x="2267" y="323"/>
                    </a:lnTo>
                    <a:lnTo>
                      <a:pt x="2417" y="251"/>
                    </a:lnTo>
                    <a:lnTo>
                      <a:pt x="2523" y="136"/>
                    </a:lnTo>
                    <a:lnTo>
                      <a:pt x="2665" y="12"/>
                    </a:lnTo>
                    <a:lnTo>
                      <a:pt x="2783" y="0"/>
                    </a:lnTo>
                    <a:lnTo>
                      <a:pt x="2787" y="275"/>
                    </a:lnTo>
                    <a:lnTo>
                      <a:pt x="2775" y="483"/>
                    </a:lnTo>
                    <a:lnTo>
                      <a:pt x="2704" y="658"/>
                    </a:lnTo>
                    <a:lnTo>
                      <a:pt x="2634" y="827"/>
                    </a:lnTo>
                    <a:lnTo>
                      <a:pt x="2503" y="795"/>
                    </a:lnTo>
                    <a:lnTo>
                      <a:pt x="2385" y="806"/>
                    </a:lnTo>
                    <a:lnTo>
                      <a:pt x="2278" y="771"/>
                    </a:lnTo>
                    <a:lnTo>
                      <a:pt x="2160" y="897"/>
                    </a:lnTo>
                    <a:lnTo>
                      <a:pt x="2022" y="972"/>
                    </a:lnTo>
                    <a:lnTo>
                      <a:pt x="1791" y="959"/>
                    </a:lnTo>
                    <a:lnTo>
                      <a:pt x="1633" y="833"/>
                    </a:lnTo>
                    <a:lnTo>
                      <a:pt x="1513" y="771"/>
                    </a:lnTo>
                    <a:lnTo>
                      <a:pt x="1275" y="857"/>
                    </a:lnTo>
                    <a:lnTo>
                      <a:pt x="1168" y="863"/>
                    </a:lnTo>
                    <a:lnTo>
                      <a:pt x="1074" y="804"/>
                    </a:lnTo>
                    <a:lnTo>
                      <a:pt x="810" y="623"/>
                    </a:lnTo>
                    <a:lnTo>
                      <a:pt x="637" y="734"/>
                    </a:lnTo>
                    <a:lnTo>
                      <a:pt x="590" y="841"/>
                    </a:lnTo>
                    <a:lnTo>
                      <a:pt x="447" y="863"/>
                    </a:lnTo>
                    <a:lnTo>
                      <a:pt x="402" y="968"/>
                    </a:lnTo>
                    <a:lnTo>
                      <a:pt x="267" y="1009"/>
                    </a:lnTo>
                    <a:lnTo>
                      <a:pt x="258" y="927"/>
                    </a:lnTo>
                    <a:lnTo>
                      <a:pt x="184" y="849"/>
                    </a:lnTo>
                    <a:lnTo>
                      <a:pt x="184" y="744"/>
                    </a:lnTo>
                    <a:lnTo>
                      <a:pt x="0" y="671"/>
                    </a:lnTo>
                    <a:lnTo>
                      <a:pt x="153" y="530"/>
                    </a:lnTo>
                    <a:lnTo>
                      <a:pt x="279" y="471"/>
                    </a:lnTo>
                    <a:lnTo>
                      <a:pt x="350" y="395"/>
                    </a:lnTo>
                    <a:lnTo>
                      <a:pt x="294" y="231"/>
                    </a:lnTo>
                    <a:lnTo>
                      <a:pt x="330" y="84"/>
                    </a:lnTo>
                    <a:lnTo>
                      <a:pt x="483" y="120"/>
                    </a:lnTo>
                    <a:lnTo>
                      <a:pt x="651" y="75"/>
                    </a:lnTo>
                    <a:lnTo>
                      <a:pt x="769" y="95"/>
                    </a:lnTo>
                    <a:lnTo>
                      <a:pt x="1011" y="323"/>
                    </a:lnTo>
                    <a:lnTo>
                      <a:pt x="1060" y="240"/>
                    </a:lnTo>
                    <a:lnTo>
                      <a:pt x="1155" y="216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2" name="Freeform 47">
                <a:extLst>
                  <a:ext uri="{FF2B5EF4-FFF2-40B4-BE49-F238E27FC236}">
                    <a16:creationId xmlns:a16="http://schemas.microsoft.com/office/drawing/2014/main" id="{CE48F4D1-0D58-49F6-9829-1BD59B405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0551" y="2524799"/>
                <a:ext cx="747892" cy="455757"/>
              </a:xfrm>
              <a:custGeom>
                <a:avLst/>
                <a:gdLst/>
                <a:ahLst/>
                <a:cxnLst>
                  <a:cxn ang="0">
                    <a:pos x="116" y="184"/>
                  </a:cxn>
                  <a:cxn ang="0">
                    <a:pos x="319" y="229"/>
                  </a:cxn>
                  <a:cxn ang="0">
                    <a:pos x="599" y="64"/>
                  </a:cxn>
                  <a:cxn ang="0">
                    <a:pos x="753" y="1"/>
                  </a:cxn>
                  <a:cxn ang="0">
                    <a:pos x="824" y="0"/>
                  </a:cxn>
                  <a:cxn ang="0">
                    <a:pos x="858" y="124"/>
                  </a:cxn>
                  <a:cxn ang="0">
                    <a:pos x="645" y="332"/>
                  </a:cxn>
                  <a:cxn ang="0">
                    <a:pos x="850" y="392"/>
                  </a:cxn>
                  <a:cxn ang="0">
                    <a:pos x="998" y="388"/>
                  </a:cxn>
                  <a:cxn ang="0">
                    <a:pos x="1177" y="512"/>
                  </a:cxn>
                  <a:cxn ang="0">
                    <a:pos x="1239" y="388"/>
                  </a:cxn>
                  <a:cxn ang="0">
                    <a:pos x="1181" y="184"/>
                  </a:cxn>
                  <a:cxn ang="0">
                    <a:pos x="1271" y="120"/>
                  </a:cxn>
                  <a:cxn ang="0">
                    <a:pos x="1477" y="229"/>
                  </a:cxn>
                  <a:cxn ang="0">
                    <a:pos x="1717" y="237"/>
                  </a:cxn>
                  <a:cxn ang="0">
                    <a:pos x="2052" y="282"/>
                  </a:cxn>
                  <a:cxn ang="0">
                    <a:pos x="2046" y="468"/>
                  </a:cxn>
                  <a:cxn ang="0">
                    <a:pos x="2076" y="629"/>
                  </a:cxn>
                  <a:cxn ang="0">
                    <a:pos x="1927" y="644"/>
                  </a:cxn>
                  <a:cxn ang="0">
                    <a:pos x="1751" y="799"/>
                  </a:cxn>
                  <a:cxn ang="0">
                    <a:pos x="1624" y="937"/>
                  </a:cxn>
                  <a:cxn ang="0">
                    <a:pos x="1436" y="1030"/>
                  </a:cxn>
                  <a:cxn ang="0">
                    <a:pos x="1166" y="1053"/>
                  </a:cxn>
                  <a:cxn ang="0">
                    <a:pos x="1028" y="1229"/>
                  </a:cxn>
                  <a:cxn ang="0">
                    <a:pos x="858" y="1247"/>
                  </a:cxn>
                  <a:cxn ang="0">
                    <a:pos x="825" y="1064"/>
                  </a:cxn>
                  <a:cxn ang="0">
                    <a:pos x="810" y="829"/>
                  </a:cxn>
                  <a:cxn ang="0">
                    <a:pos x="767" y="694"/>
                  </a:cxn>
                  <a:cxn ang="0">
                    <a:pos x="588" y="824"/>
                  </a:cxn>
                  <a:cxn ang="0">
                    <a:pos x="465" y="950"/>
                  </a:cxn>
                  <a:cxn ang="0">
                    <a:pos x="306" y="1038"/>
                  </a:cxn>
                  <a:cxn ang="0">
                    <a:pos x="215" y="934"/>
                  </a:cxn>
                  <a:cxn ang="0">
                    <a:pos x="111" y="962"/>
                  </a:cxn>
                  <a:cxn ang="0">
                    <a:pos x="43" y="899"/>
                  </a:cxn>
                  <a:cxn ang="0">
                    <a:pos x="58" y="689"/>
                  </a:cxn>
                  <a:cxn ang="0">
                    <a:pos x="0" y="470"/>
                  </a:cxn>
                  <a:cxn ang="0">
                    <a:pos x="83" y="388"/>
                  </a:cxn>
                  <a:cxn ang="0">
                    <a:pos x="116" y="184"/>
                  </a:cxn>
                </a:cxnLst>
                <a:rect l="0" t="0" r="r" b="b"/>
                <a:pathLst>
                  <a:path w="2076" h="1247">
                    <a:moveTo>
                      <a:pt x="116" y="184"/>
                    </a:moveTo>
                    <a:lnTo>
                      <a:pt x="319" y="229"/>
                    </a:lnTo>
                    <a:lnTo>
                      <a:pt x="599" y="64"/>
                    </a:lnTo>
                    <a:lnTo>
                      <a:pt x="753" y="1"/>
                    </a:lnTo>
                    <a:lnTo>
                      <a:pt x="824" y="0"/>
                    </a:lnTo>
                    <a:lnTo>
                      <a:pt x="858" y="124"/>
                    </a:lnTo>
                    <a:lnTo>
                      <a:pt x="645" y="332"/>
                    </a:lnTo>
                    <a:lnTo>
                      <a:pt x="850" y="392"/>
                    </a:lnTo>
                    <a:lnTo>
                      <a:pt x="998" y="388"/>
                    </a:lnTo>
                    <a:lnTo>
                      <a:pt x="1177" y="512"/>
                    </a:lnTo>
                    <a:lnTo>
                      <a:pt x="1239" y="388"/>
                    </a:lnTo>
                    <a:lnTo>
                      <a:pt x="1181" y="184"/>
                    </a:lnTo>
                    <a:lnTo>
                      <a:pt x="1271" y="120"/>
                    </a:lnTo>
                    <a:lnTo>
                      <a:pt x="1477" y="229"/>
                    </a:lnTo>
                    <a:lnTo>
                      <a:pt x="1717" y="237"/>
                    </a:lnTo>
                    <a:lnTo>
                      <a:pt x="2052" y="282"/>
                    </a:lnTo>
                    <a:lnTo>
                      <a:pt x="2046" y="468"/>
                    </a:lnTo>
                    <a:lnTo>
                      <a:pt x="2076" y="629"/>
                    </a:lnTo>
                    <a:lnTo>
                      <a:pt x="1927" y="644"/>
                    </a:lnTo>
                    <a:lnTo>
                      <a:pt x="1751" y="799"/>
                    </a:lnTo>
                    <a:lnTo>
                      <a:pt x="1624" y="937"/>
                    </a:lnTo>
                    <a:lnTo>
                      <a:pt x="1436" y="1030"/>
                    </a:lnTo>
                    <a:lnTo>
                      <a:pt x="1166" y="1053"/>
                    </a:lnTo>
                    <a:lnTo>
                      <a:pt x="1028" y="1229"/>
                    </a:lnTo>
                    <a:lnTo>
                      <a:pt x="858" y="1247"/>
                    </a:lnTo>
                    <a:lnTo>
                      <a:pt x="825" y="1064"/>
                    </a:lnTo>
                    <a:lnTo>
                      <a:pt x="810" y="829"/>
                    </a:lnTo>
                    <a:lnTo>
                      <a:pt x="767" y="694"/>
                    </a:lnTo>
                    <a:lnTo>
                      <a:pt x="588" y="824"/>
                    </a:lnTo>
                    <a:lnTo>
                      <a:pt x="465" y="950"/>
                    </a:lnTo>
                    <a:lnTo>
                      <a:pt x="306" y="1038"/>
                    </a:lnTo>
                    <a:lnTo>
                      <a:pt x="215" y="934"/>
                    </a:lnTo>
                    <a:lnTo>
                      <a:pt x="111" y="962"/>
                    </a:lnTo>
                    <a:lnTo>
                      <a:pt x="43" y="899"/>
                    </a:lnTo>
                    <a:lnTo>
                      <a:pt x="58" y="689"/>
                    </a:lnTo>
                    <a:lnTo>
                      <a:pt x="0" y="470"/>
                    </a:lnTo>
                    <a:lnTo>
                      <a:pt x="83" y="388"/>
                    </a:lnTo>
                    <a:lnTo>
                      <a:pt x="116" y="184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3" name="Freeform 48">
                <a:extLst>
                  <a:ext uri="{FF2B5EF4-FFF2-40B4-BE49-F238E27FC236}">
                    <a16:creationId xmlns:a16="http://schemas.microsoft.com/office/drawing/2014/main" id="{D5A015A9-1A20-42CD-B5D6-725A5BE8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3837" y="2279581"/>
                <a:ext cx="694987" cy="433465"/>
              </a:xfrm>
              <a:custGeom>
                <a:avLst/>
                <a:gdLst/>
                <a:ahLst/>
                <a:cxnLst>
                  <a:cxn ang="0">
                    <a:pos x="1742" y="233"/>
                  </a:cxn>
                  <a:cxn ang="0">
                    <a:pos x="1579" y="143"/>
                  </a:cxn>
                  <a:cxn ang="0">
                    <a:pos x="1329" y="173"/>
                  </a:cxn>
                  <a:cxn ang="0">
                    <a:pos x="1092" y="143"/>
                  </a:cxn>
                  <a:cxn ang="0">
                    <a:pos x="940" y="53"/>
                  </a:cxn>
                  <a:cxn ang="0">
                    <a:pos x="778" y="0"/>
                  </a:cxn>
                  <a:cxn ang="0">
                    <a:pos x="697" y="43"/>
                  </a:cxn>
                  <a:cxn ang="0">
                    <a:pos x="555" y="29"/>
                  </a:cxn>
                  <a:cxn ang="0">
                    <a:pos x="439" y="203"/>
                  </a:cxn>
                  <a:cxn ang="0">
                    <a:pos x="306" y="414"/>
                  </a:cxn>
                  <a:cxn ang="0">
                    <a:pos x="150" y="666"/>
                  </a:cxn>
                  <a:cxn ang="0">
                    <a:pos x="30" y="687"/>
                  </a:cxn>
                  <a:cxn ang="0">
                    <a:pos x="0" y="853"/>
                  </a:cxn>
                  <a:cxn ang="0">
                    <a:pos x="201" y="897"/>
                  </a:cxn>
                  <a:cxn ang="0">
                    <a:pos x="487" y="732"/>
                  </a:cxn>
                  <a:cxn ang="0">
                    <a:pos x="630" y="672"/>
                  </a:cxn>
                  <a:cxn ang="0">
                    <a:pos x="708" y="667"/>
                  </a:cxn>
                  <a:cxn ang="0">
                    <a:pos x="738" y="793"/>
                  </a:cxn>
                  <a:cxn ang="0">
                    <a:pos x="526" y="1002"/>
                  </a:cxn>
                  <a:cxn ang="0">
                    <a:pos x="738" y="1062"/>
                  </a:cxn>
                  <a:cxn ang="0">
                    <a:pos x="881" y="1057"/>
                  </a:cxn>
                  <a:cxn ang="0">
                    <a:pos x="1058" y="1182"/>
                  </a:cxn>
                  <a:cxn ang="0">
                    <a:pos x="1122" y="1057"/>
                  </a:cxn>
                  <a:cxn ang="0">
                    <a:pos x="1063" y="853"/>
                  </a:cxn>
                  <a:cxn ang="0">
                    <a:pos x="1152" y="788"/>
                  </a:cxn>
                  <a:cxn ang="0">
                    <a:pos x="1358" y="897"/>
                  </a:cxn>
                  <a:cxn ang="0">
                    <a:pos x="1609" y="907"/>
                  </a:cxn>
                  <a:cxn ang="0">
                    <a:pos x="1934" y="952"/>
                  </a:cxn>
                  <a:cxn ang="0">
                    <a:pos x="1919" y="823"/>
                  </a:cxn>
                  <a:cxn ang="0">
                    <a:pos x="1870" y="682"/>
                  </a:cxn>
                  <a:cxn ang="0">
                    <a:pos x="1815" y="442"/>
                  </a:cxn>
                  <a:cxn ang="0">
                    <a:pos x="1742" y="233"/>
                  </a:cxn>
                </a:cxnLst>
                <a:rect l="0" t="0" r="r" b="b"/>
                <a:pathLst>
                  <a:path w="1934" h="1182">
                    <a:moveTo>
                      <a:pt x="1742" y="233"/>
                    </a:moveTo>
                    <a:lnTo>
                      <a:pt x="1579" y="143"/>
                    </a:lnTo>
                    <a:lnTo>
                      <a:pt x="1329" y="173"/>
                    </a:lnTo>
                    <a:lnTo>
                      <a:pt x="1092" y="143"/>
                    </a:lnTo>
                    <a:lnTo>
                      <a:pt x="940" y="53"/>
                    </a:lnTo>
                    <a:lnTo>
                      <a:pt x="778" y="0"/>
                    </a:lnTo>
                    <a:lnTo>
                      <a:pt x="697" y="43"/>
                    </a:lnTo>
                    <a:lnTo>
                      <a:pt x="555" y="29"/>
                    </a:lnTo>
                    <a:lnTo>
                      <a:pt x="439" y="203"/>
                    </a:lnTo>
                    <a:lnTo>
                      <a:pt x="306" y="414"/>
                    </a:lnTo>
                    <a:lnTo>
                      <a:pt x="150" y="666"/>
                    </a:lnTo>
                    <a:lnTo>
                      <a:pt x="30" y="687"/>
                    </a:lnTo>
                    <a:lnTo>
                      <a:pt x="0" y="853"/>
                    </a:lnTo>
                    <a:lnTo>
                      <a:pt x="201" y="897"/>
                    </a:lnTo>
                    <a:lnTo>
                      <a:pt x="487" y="732"/>
                    </a:lnTo>
                    <a:lnTo>
                      <a:pt x="630" y="672"/>
                    </a:lnTo>
                    <a:lnTo>
                      <a:pt x="708" y="667"/>
                    </a:lnTo>
                    <a:lnTo>
                      <a:pt x="738" y="793"/>
                    </a:lnTo>
                    <a:lnTo>
                      <a:pt x="526" y="1002"/>
                    </a:lnTo>
                    <a:lnTo>
                      <a:pt x="738" y="1062"/>
                    </a:lnTo>
                    <a:lnTo>
                      <a:pt x="881" y="1057"/>
                    </a:lnTo>
                    <a:lnTo>
                      <a:pt x="1058" y="1182"/>
                    </a:lnTo>
                    <a:lnTo>
                      <a:pt x="1122" y="1057"/>
                    </a:lnTo>
                    <a:lnTo>
                      <a:pt x="1063" y="853"/>
                    </a:lnTo>
                    <a:lnTo>
                      <a:pt x="1152" y="788"/>
                    </a:lnTo>
                    <a:lnTo>
                      <a:pt x="1358" y="897"/>
                    </a:lnTo>
                    <a:lnTo>
                      <a:pt x="1609" y="907"/>
                    </a:lnTo>
                    <a:lnTo>
                      <a:pt x="1934" y="952"/>
                    </a:lnTo>
                    <a:lnTo>
                      <a:pt x="1919" y="823"/>
                    </a:lnTo>
                    <a:lnTo>
                      <a:pt x="1870" y="682"/>
                    </a:lnTo>
                    <a:lnTo>
                      <a:pt x="1815" y="442"/>
                    </a:lnTo>
                    <a:lnTo>
                      <a:pt x="1742" y="233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Freeform 49">
                <a:extLst>
                  <a:ext uri="{FF2B5EF4-FFF2-40B4-BE49-F238E27FC236}">
                    <a16:creationId xmlns:a16="http://schemas.microsoft.com/office/drawing/2014/main" id="{445C623C-4E1B-4B11-82F5-4C5EAB15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1621" y="198951"/>
                <a:ext cx="1168731" cy="1344980"/>
              </a:xfrm>
              <a:custGeom>
                <a:avLst/>
                <a:gdLst/>
                <a:ahLst/>
                <a:cxnLst>
                  <a:cxn ang="0">
                    <a:pos x="2316" y="170"/>
                  </a:cxn>
                  <a:cxn ang="0">
                    <a:pos x="2108" y="409"/>
                  </a:cxn>
                  <a:cxn ang="0">
                    <a:pos x="1784" y="524"/>
                  </a:cxn>
                  <a:cxn ang="0">
                    <a:pos x="1286" y="644"/>
                  </a:cxn>
                  <a:cxn ang="0">
                    <a:pos x="1123" y="853"/>
                  </a:cxn>
                  <a:cxn ang="0">
                    <a:pos x="739" y="679"/>
                  </a:cxn>
                  <a:cxn ang="0">
                    <a:pos x="369" y="584"/>
                  </a:cxn>
                  <a:cxn ang="0">
                    <a:pos x="5" y="499"/>
                  </a:cxn>
                  <a:cxn ang="0">
                    <a:pos x="104" y="763"/>
                  </a:cxn>
                  <a:cxn ang="0">
                    <a:pos x="325" y="978"/>
                  </a:cxn>
                  <a:cxn ang="0">
                    <a:pos x="409" y="1332"/>
                  </a:cxn>
                  <a:cxn ang="0">
                    <a:pos x="542" y="1592"/>
                  </a:cxn>
                  <a:cxn ang="0">
                    <a:pos x="779" y="1700"/>
                  </a:cxn>
                  <a:cxn ang="0">
                    <a:pos x="1123" y="1861"/>
                  </a:cxn>
                  <a:cxn ang="0">
                    <a:pos x="1222" y="2219"/>
                  </a:cxn>
                  <a:cxn ang="0">
                    <a:pos x="1227" y="2948"/>
                  </a:cxn>
                  <a:cxn ang="0">
                    <a:pos x="1360" y="3247"/>
                  </a:cxn>
                  <a:cxn ang="0">
                    <a:pos x="1493" y="3506"/>
                  </a:cxn>
                  <a:cxn ang="0">
                    <a:pos x="1739" y="3681"/>
                  </a:cxn>
                  <a:cxn ang="0">
                    <a:pos x="1922" y="3187"/>
                  </a:cxn>
                  <a:cxn ang="0">
                    <a:pos x="2261" y="3357"/>
                  </a:cxn>
                  <a:cxn ang="0">
                    <a:pos x="2448" y="3247"/>
                  </a:cxn>
                  <a:cxn ang="0">
                    <a:pos x="2542" y="2893"/>
                  </a:cxn>
                  <a:cxn ang="0">
                    <a:pos x="2956" y="2788"/>
                  </a:cxn>
                  <a:cxn ang="0">
                    <a:pos x="3176" y="2333"/>
                  </a:cxn>
                  <a:cxn ang="0">
                    <a:pos x="3069" y="2139"/>
                  </a:cxn>
                  <a:cxn ang="0">
                    <a:pos x="2779" y="1665"/>
                  </a:cxn>
                  <a:cxn ang="0">
                    <a:pos x="2631" y="1382"/>
                  </a:cxn>
                  <a:cxn ang="0">
                    <a:pos x="2892" y="748"/>
                  </a:cxn>
                  <a:cxn ang="0">
                    <a:pos x="2809" y="494"/>
                  </a:cxn>
                  <a:cxn ang="0">
                    <a:pos x="2641" y="155"/>
                  </a:cxn>
                  <a:cxn ang="0">
                    <a:pos x="2405" y="35"/>
                  </a:cxn>
                </a:cxnLst>
                <a:rect l="0" t="0" r="r" b="b"/>
                <a:pathLst>
                  <a:path w="3244" h="3681">
                    <a:moveTo>
                      <a:pt x="2227" y="35"/>
                    </a:moveTo>
                    <a:lnTo>
                      <a:pt x="2316" y="170"/>
                    </a:lnTo>
                    <a:lnTo>
                      <a:pt x="2168" y="284"/>
                    </a:lnTo>
                    <a:lnTo>
                      <a:pt x="2108" y="409"/>
                    </a:lnTo>
                    <a:lnTo>
                      <a:pt x="1902" y="404"/>
                    </a:lnTo>
                    <a:lnTo>
                      <a:pt x="1784" y="524"/>
                    </a:lnTo>
                    <a:lnTo>
                      <a:pt x="1546" y="614"/>
                    </a:lnTo>
                    <a:lnTo>
                      <a:pt x="1286" y="644"/>
                    </a:lnTo>
                    <a:lnTo>
                      <a:pt x="1093" y="703"/>
                    </a:lnTo>
                    <a:lnTo>
                      <a:pt x="1123" y="853"/>
                    </a:lnTo>
                    <a:lnTo>
                      <a:pt x="1020" y="918"/>
                    </a:lnTo>
                    <a:lnTo>
                      <a:pt x="739" y="679"/>
                    </a:lnTo>
                    <a:lnTo>
                      <a:pt x="473" y="733"/>
                    </a:lnTo>
                    <a:lnTo>
                      <a:pt x="369" y="584"/>
                    </a:lnTo>
                    <a:lnTo>
                      <a:pt x="143" y="614"/>
                    </a:lnTo>
                    <a:lnTo>
                      <a:pt x="5" y="499"/>
                    </a:lnTo>
                    <a:lnTo>
                      <a:pt x="0" y="614"/>
                    </a:lnTo>
                    <a:lnTo>
                      <a:pt x="104" y="763"/>
                    </a:lnTo>
                    <a:lnTo>
                      <a:pt x="266" y="808"/>
                    </a:lnTo>
                    <a:lnTo>
                      <a:pt x="325" y="978"/>
                    </a:lnTo>
                    <a:lnTo>
                      <a:pt x="290" y="1157"/>
                    </a:lnTo>
                    <a:lnTo>
                      <a:pt x="409" y="1332"/>
                    </a:lnTo>
                    <a:lnTo>
                      <a:pt x="424" y="1517"/>
                    </a:lnTo>
                    <a:lnTo>
                      <a:pt x="542" y="1592"/>
                    </a:lnTo>
                    <a:lnTo>
                      <a:pt x="768" y="1562"/>
                    </a:lnTo>
                    <a:lnTo>
                      <a:pt x="779" y="1700"/>
                    </a:lnTo>
                    <a:lnTo>
                      <a:pt x="916" y="1780"/>
                    </a:lnTo>
                    <a:lnTo>
                      <a:pt x="1123" y="1861"/>
                    </a:lnTo>
                    <a:lnTo>
                      <a:pt x="1103" y="2021"/>
                    </a:lnTo>
                    <a:lnTo>
                      <a:pt x="1222" y="2219"/>
                    </a:lnTo>
                    <a:lnTo>
                      <a:pt x="1271" y="2424"/>
                    </a:lnTo>
                    <a:lnTo>
                      <a:pt x="1227" y="2948"/>
                    </a:lnTo>
                    <a:lnTo>
                      <a:pt x="1345" y="3117"/>
                    </a:lnTo>
                    <a:lnTo>
                      <a:pt x="1360" y="3247"/>
                    </a:lnTo>
                    <a:lnTo>
                      <a:pt x="1271" y="3372"/>
                    </a:lnTo>
                    <a:lnTo>
                      <a:pt x="1493" y="3506"/>
                    </a:lnTo>
                    <a:lnTo>
                      <a:pt x="1591" y="3671"/>
                    </a:lnTo>
                    <a:lnTo>
                      <a:pt x="1739" y="3681"/>
                    </a:lnTo>
                    <a:lnTo>
                      <a:pt x="1769" y="3367"/>
                    </a:lnTo>
                    <a:lnTo>
                      <a:pt x="1922" y="3187"/>
                    </a:lnTo>
                    <a:lnTo>
                      <a:pt x="2079" y="3192"/>
                    </a:lnTo>
                    <a:lnTo>
                      <a:pt x="2261" y="3357"/>
                    </a:lnTo>
                    <a:lnTo>
                      <a:pt x="2380" y="3367"/>
                    </a:lnTo>
                    <a:lnTo>
                      <a:pt x="2448" y="3247"/>
                    </a:lnTo>
                    <a:lnTo>
                      <a:pt x="2463" y="3072"/>
                    </a:lnTo>
                    <a:lnTo>
                      <a:pt x="2542" y="2893"/>
                    </a:lnTo>
                    <a:lnTo>
                      <a:pt x="2685" y="2773"/>
                    </a:lnTo>
                    <a:lnTo>
                      <a:pt x="2956" y="2788"/>
                    </a:lnTo>
                    <a:lnTo>
                      <a:pt x="3244" y="2766"/>
                    </a:lnTo>
                    <a:lnTo>
                      <a:pt x="3176" y="2333"/>
                    </a:lnTo>
                    <a:lnTo>
                      <a:pt x="3216" y="2217"/>
                    </a:lnTo>
                    <a:lnTo>
                      <a:pt x="3069" y="2139"/>
                    </a:lnTo>
                    <a:lnTo>
                      <a:pt x="2809" y="1906"/>
                    </a:lnTo>
                    <a:lnTo>
                      <a:pt x="2779" y="1665"/>
                    </a:lnTo>
                    <a:lnTo>
                      <a:pt x="2685" y="1557"/>
                    </a:lnTo>
                    <a:lnTo>
                      <a:pt x="2631" y="1382"/>
                    </a:lnTo>
                    <a:lnTo>
                      <a:pt x="2700" y="1003"/>
                    </a:lnTo>
                    <a:lnTo>
                      <a:pt x="2892" y="748"/>
                    </a:lnTo>
                    <a:lnTo>
                      <a:pt x="2804" y="614"/>
                    </a:lnTo>
                    <a:lnTo>
                      <a:pt x="2809" y="494"/>
                    </a:lnTo>
                    <a:lnTo>
                      <a:pt x="2567" y="409"/>
                    </a:lnTo>
                    <a:lnTo>
                      <a:pt x="2641" y="155"/>
                    </a:lnTo>
                    <a:lnTo>
                      <a:pt x="2552" y="0"/>
                    </a:lnTo>
                    <a:lnTo>
                      <a:pt x="2405" y="35"/>
                    </a:lnTo>
                    <a:lnTo>
                      <a:pt x="2227" y="35"/>
                    </a:lnTo>
                    <a:close/>
                  </a:path>
                </a:pathLst>
              </a:custGeom>
              <a:noFill/>
              <a:ln w="16510" cmpd="sng">
                <a:solidFill>
                  <a:srgbClr val="004A2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25" name="Gráfico 224">
                <a:extLst>
                  <a:ext uri="{FF2B5EF4-FFF2-40B4-BE49-F238E27FC236}">
                    <a16:creationId xmlns:a16="http://schemas.microsoft.com/office/drawing/2014/main" id="{E236CFF7-D91E-4433-B850-5AC57905D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14174" y="4424161"/>
                <a:ext cx="221530" cy="129226"/>
              </a:xfrm>
              <a:prstGeom prst="rect">
                <a:avLst/>
              </a:prstGeom>
            </p:spPr>
          </p:pic>
        </p:grp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9DF1BB2-466C-4A5B-A6D6-987CCAA62359}"/>
                </a:ext>
              </a:extLst>
            </p:cNvPr>
            <p:cNvSpPr/>
            <p:nvPr/>
          </p:nvSpPr>
          <p:spPr>
            <a:xfrm>
              <a:off x="10479422" y="7946387"/>
              <a:ext cx="5776578" cy="8615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99" dirty="0">
                <a:solidFill>
                  <a:srgbClr val="00B0F0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188CBA8-A82B-4E34-BCA2-1B1D239D2B99}"/>
                </a:ext>
              </a:extLst>
            </p:cNvPr>
            <p:cNvSpPr/>
            <p:nvPr/>
          </p:nvSpPr>
          <p:spPr>
            <a:xfrm>
              <a:off x="10479422" y="348189"/>
              <a:ext cx="5776578" cy="1440498"/>
            </a:xfrm>
            <a:prstGeom prst="rect">
              <a:avLst/>
            </a:prstGeom>
            <a:solidFill>
              <a:srgbClr val="004A2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99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F0C2EBA-1C15-49C9-AF45-A9B53D5EBCEA}"/>
                </a:ext>
              </a:extLst>
            </p:cNvPr>
            <p:cNvSpPr/>
            <p:nvPr/>
          </p:nvSpPr>
          <p:spPr>
            <a:xfrm>
              <a:off x="10445944" y="3647165"/>
              <a:ext cx="5797758" cy="4140488"/>
            </a:xfrm>
            <a:prstGeom prst="rect">
              <a:avLst/>
            </a:prstGeom>
            <a:solidFill>
              <a:srgbClr val="1CB2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99">
                <a:solidFill>
                  <a:schemeClr val="tx1"/>
                </a:solidFill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F8087E3-3A8F-4F91-A925-DFD1C3CF2ECC}"/>
                </a:ext>
              </a:extLst>
            </p:cNvPr>
            <p:cNvSpPr/>
            <p:nvPr/>
          </p:nvSpPr>
          <p:spPr>
            <a:xfrm>
              <a:off x="10467124" y="1940010"/>
              <a:ext cx="5776578" cy="15551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99" dirty="0">
                <a:solidFill>
                  <a:schemeClr val="tx1"/>
                </a:solidFill>
              </a:endParaRPr>
            </a:p>
          </p:txBody>
        </p:sp>
        <p:pic>
          <p:nvPicPr>
            <p:cNvPr id="19" name="Gráfico 18" descr="Lixo">
              <a:extLst>
                <a:ext uri="{FF2B5EF4-FFF2-40B4-BE49-F238E27FC236}">
                  <a16:creationId xmlns:a16="http://schemas.microsoft.com/office/drawing/2014/main" id="{82189D34-FC4D-4CF8-8FE5-3C1C9BAF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6754" y="4103844"/>
              <a:ext cx="219398" cy="248816"/>
            </a:xfrm>
            <a:prstGeom prst="rect">
              <a:avLst/>
            </a:prstGeom>
          </p:spPr>
        </p:pic>
        <p:pic>
          <p:nvPicPr>
            <p:cNvPr id="20" name="Gráfico 19" descr="Lixo">
              <a:extLst>
                <a:ext uri="{FF2B5EF4-FFF2-40B4-BE49-F238E27FC236}">
                  <a16:creationId xmlns:a16="http://schemas.microsoft.com/office/drawing/2014/main" id="{322B7C51-9187-49FC-9EBC-E9A19E4B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6754" y="4331681"/>
              <a:ext cx="219398" cy="248816"/>
            </a:xfrm>
            <a:prstGeom prst="rect">
              <a:avLst/>
            </a:prstGeom>
          </p:spPr>
        </p:pic>
        <p:pic>
          <p:nvPicPr>
            <p:cNvPr id="21" name="Gráfico 20" descr="Lixo">
              <a:extLst>
                <a:ext uri="{FF2B5EF4-FFF2-40B4-BE49-F238E27FC236}">
                  <a16:creationId xmlns:a16="http://schemas.microsoft.com/office/drawing/2014/main" id="{728B87D1-7E7D-49BC-8680-F05A3B44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6754" y="4559518"/>
              <a:ext cx="219398" cy="248816"/>
            </a:xfrm>
            <a:prstGeom prst="rect">
              <a:avLst/>
            </a:prstGeom>
          </p:spPr>
        </p:pic>
        <p:pic>
          <p:nvPicPr>
            <p:cNvPr id="22" name="Gráfico 21" descr="Lixo">
              <a:extLst>
                <a:ext uri="{FF2B5EF4-FFF2-40B4-BE49-F238E27FC236}">
                  <a16:creationId xmlns:a16="http://schemas.microsoft.com/office/drawing/2014/main" id="{5DD9F0C7-8834-42CE-90DC-E085C1F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6754" y="4787062"/>
              <a:ext cx="219398" cy="248816"/>
            </a:xfrm>
            <a:prstGeom prst="rect">
              <a:avLst/>
            </a:prstGeom>
          </p:spPr>
        </p:pic>
        <p:pic>
          <p:nvPicPr>
            <p:cNvPr id="23" name="Imagem 140">
              <a:extLst>
                <a:ext uri="{FF2B5EF4-FFF2-40B4-BE49-F238E27FC236}">
                  <a16:creationId xmlns:a16="http://schemas.microsoft.com/office/drawing/2014/main" id="{A9DED438-0004-4A30-8EAC-C920D843B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661291" y="5304371"/>
              <a:ext cx="190325" cy="21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m 140">
              <a:extLst>
                <a:ext uri="{FF2B5EF4-FFF2-40B4-BE49-F238E27FC236}">
                  <a16:creationId xmlns:a16="http://schemas.microsoft.com/office/drawing/2014/main" id="{7849E74D-2423-4B62-A8AD-7353D465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661291" y="5534664"/>
              <a:ext cx="190325" cy="21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m 140">
              <a:extLst>
                <a:ext uri="{FF2B5EF4-FFF2-40B4-BE49-F238E27FC236}">
                  <a16:creationId xmlns:a16="http://schemas.microsoft.com/office/drawing/2014/main" id="{EF7782B7-9F55-40D2-9559-DC5777FC2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661291" y="5797172"/>
              <a:ext cx="190325" cy="21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m 157">
              <a:extLst>
                <a:ext uri="{FF2B5EF4-FFF2-40B4-BE49-F238E27FC236}">
                  <a16:creationId xmlns:a16="http://schemas.microsoft.com/office/drawing/2014/main" id="{EFFEA002-4AEE-4272-B6AC-22A3228B8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6010478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m 157">
              <a:extLst>
                <a:ext uri="{FF2B5EF4-FFF2-40B4-BE49-F238E27FC236}">
                  <a16:creationId xmlns:a16="http://schemas.microsoft.com/office/drawing/2014/main" id="{9D7D60AF-C657-4EB0-9AD6-11457D54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6252704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m 157">
              <a:extLst>
                <a:ext uri="{FF2B5EF4-FFF2-40B4-BE49-F238E27FC236}">
                  <a16:creationId xmlns:a16="http://schemas.microsoft.com/office/drawing/2014/main" id="{EFE782DE-F06F-4220-B6D9-4DC7912A2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6494931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m 157">
              <a:extLst>
                <a:ext uri="{FF2B5EF4-FFF2-40B4-BE49-F238E27FC236}">
                  <a16:creationId xmlns:a16="http://schemas.microsoft.com/office/drawing/2014/main" id="{12C728EB-B6BA-4CFB-86E5-DD0FE5D6B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6737158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m 157">
              <a:extLst>
                <a:ext uri="{FF2B5EF4-FFF2-40B4-BE49-F238E27FC236}">
                  <a16:creationId xmlns:a16="http://schemas.microsoft.com/office/drawing/2014/main" id="{7A0A1EA0-48E1-4EF5-A2B1-1C6CF749B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6979384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m 157">
              <a:extLst>
                <a:ext uri="{FF2B5EF4-FFF2-40B4-BE49-F238E27FC236}">
                  <a16:creationId xmlns:a16="http://schemas.microsoft.com/office/drawing/2014/main" id="{AA8901CC-7817-4DD9-B07E-A4599B0A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59" y="7221611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m 157">
              <a:extLst>
                <a:ext uri="{FF2B5EF4-FFF2-40B4-BE49-F238E27FC236}">
                  <a16:creationId xmlns:a16="http://schemas.microsoft.com/office/drawing/2014/main" id="{3B7E639E-DC04-4382-8FD6-A45AFC81D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3743664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m 157">
              <a:extLst>
                <a:ext uri="{FF2B5EF4-FFF2-40B4-BE49-F238E27FC236}">
                  <a16:creationId xmlns:a16="http://schemas.microsoft.com/office/drawing/2014/main" id="{FB2308EA-024A-4DAE-824C-AEA02C6D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3985233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m 157">
              <a:extLst>
                <a:ext uri="{FF2B5EF4-FFF2-40B4-BE49-F238E27FC236}">
                  <a16:creationId xmlns:a16="http://schemas.microsoft.com/office/drawing/2014/main" id="{73DA3130-1928-47E0-ADD9-5DFA85815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4226802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m 157">
              <a:extLst>
                <a:ext uri="{FF2B5EF4-FFF2-40B4-BE49-F238E27FC236}">
                  <a16:creationId xmlns:a16="http://schemas.microsoft.com/office/drawing/2014/main" id="{55E9C3FD-2A48-439E-BC9D-DD19BAF6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4468371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m 157">
              <a:extLst>
                <a:ext uri="{FF2B5EF4-FFF2-40B4-BE49-F238E27FC236}">
                  <a16:creationId xmlns:a16="http://schemas.microsoft.com/office/drawing/2014/main" id="{0FC1DB19-ED2C-4197-BE9F-57688AE82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4709940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m 157">
              <a:extLst>
                <a:ext uri="{FF2B5EF4-FFF2-40B4-BE49-F238E27FC236}">
                  <a16:creationId xmlns:a16="http://schemas.microsoft.com/office/drawing/2014/main" id="{857303EB-B70B-48FB-A6AA-65A7F79EF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4951509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Imagem 157">
              <a:extLst>
                <a:ext uri="{FF2B5EF4-FFF2-40B4-BE49-F238E27FC236}">
                  <a16:creationId xmlns:a16="http://schemas.microsoft.com/office/drawing/2014/main" id="{8A47ACE0-C9C9-4830-AAA0-22916EE2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5193078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m 157">
              <a:extLst>
                <a:ext uri="{FF2B5EF4-FFF2-40B4-BE49-F238E27FC236}">
                  <a16:creationId xmlns:a16="http://schemas.microsoft.com/office/drawing/2014/main" id="{0BA0475B-AF28-4C1E-9D53-50F1F718E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5434647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Imagem 157">
              <a:extLst>
                <a:ext uri="{FF2B5EF4-FFF2-40B4-BE49-F238E27FC236}">
                  <a16:creationId xmlns:a16="http://schemas.microsoft.com/office/drawing/2014/main" id="{457AE1A9-F2C8-402E-B2D1-5BE844C6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5676216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Imagem 157">
              <a:extLst>
                <a:ext uri="{FF2B5EF4-FFF2-40B4-BE49-F238E27FC236}">
                  <a16:creationId xmlns:a16="http://schemas.microsoft.com/office/drawing/2014/main" id="{5EFCAF84-DDF7-49DB-BAFB-6F6AF7D19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5917785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m 157">
              <a:extLst>
                <a:ext uri="{FF2B5EF4-FFF2-40B4-BE49-F238E27FC236}">
                  <a16:creationId xmlns:a16="http://schemas.microsoft.com/office/drawing/2014/main" id="{FD8E8886-8525-4945-9EAA-CB686066E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6159354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m 157">
              <a:extLst>
                <a:ext uri="{FF2B5EF4-FFF2-40B4-BE49-F238E27FC236}">
                  <a16:creationId xmlns:a16="http://schemas.microsoft.com/office/drawing/2014/main" id="{6ABCBE72-DF80-45EE-A669-F19F4ACFE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6400923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magem 157">
              <a:extLst>
                <a:ext uri="{FF2B5EF4-FFF2-40B4-BE49-F238E27FC236}">
                  <a16:creationId xmlns:a16="http://schemas.microsoft.com/office/drawing/2014/main" id="{4DB915DB-1128-452F-A460-14E4BB8A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023" y="6642492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Gráfico 45" descr="Escola">
              <a:extLst>
                <a:ext uri="{FF2B5EF4-FFF2-40B4-BE49-F238E27FC236}">
                  <a16:creationId xmlns:a16="http://schemas.microsoft.com/office/drawing/2014/main" id="{243FAA2E-B048-4B73-8F2D-CC7576D4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319889" y="7091887"/>
              <a:ext cx="232620" cy="263811"/>
            </a:xfrm>
            <a:prstGeom prst="rect">
              <a:avLst/>
            </a:prstGeom>
          </p:spPr>
        </p:pic>
        <p:pic>
          <p:nvPicPr>
            <p:cNvPr id="47" name="Gráfico 46" descr="Escola">
              <a:extLst>
                <a:ext uri="{FF2B5EF4-FFF2-40B4-BE49-F238E27FC236}">
                  <a16:creationId xmlns:a16="http://schemas.microsoft.com/office/drawing/2014/main" id="{200F3470-0350-4B64-B6DC-BE5021A7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331507" y="7318402"/>
              <a:ext cx="232620" cy="263811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D69E16B3-1352-41DA-BC86-860157528E12}"/>
                </a:ext>
              </a:extLst>
            </p:cNvPr>
            <p:cNvSpPr/>
            <p:nvPr/>
          </p:nvSpPr>
          <p:spPr>
            <a:xfrm>
              <a:off x="636726" y="720661"/>
              <a:ext cx="77403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04310">
                <a:defRPr/>
              </a:pPr>
              <a:r>
                <a:rPr lang="pt-BR" sz="3200" b="1" spc="-114">
                  <a:solidFill>
                    <a:srgbClr val="004A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CARTEIRA DE PROJETOS CAIXA</a:t>
              </a:r>
              <a:endParaRPr lang="pt-BR" sz="3200" b="1" spc="-114" dirty="0">
                <a:solidFill>
                  <a:srgbClr val="004A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CaixaDeTexto 4">
              <a:extLst>
                <a:ext uri="{FF2B5EF4-FFF2-40B4-BE49-F238E27FC236}">
                  <a16:creationId xmlns:a16="http://schemas.microsoft.com/office/drawing/2014/main" id="{7C685905-97D3-4452-AE47-BD10B81E3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58" y="8630184"/>
              <a:ext cx="4312298" cy="41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04310">
                <a:spcBef>
                  <a:spcPts val="798"/>
                </a:spcBef>
              </a:pPr>
              <a:r>
                <a:rPr lang="pt-BR" sz="1062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BASE: 10</a:t>
              </a:r>
              <a:r>
                <a:rPr lang="pt-BR" sz="1062" dirty="0">
                  <a:latin typeface="Calibri" panose="020F0502020204030204" pitchFamily="34" charset="0"/>
                  <a:cs typeface="Calibri" panose="020F0502020204030204" pitchFamily="34" charset="0"/>
                </a:rPr>
                <a:t>/05/2022 (Estimativa de população e municípios atendidos não inclui os projetos que se encontram no estágio convocado)</a:t>
              </a:r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7BB2F143-54C2-4E55-A727-28FE1EF9572E}"/>
                </a:ext>
              </a:extLst>
            </p:cNvPr>
            <p:cNvGrpSpPr/>
            <p:nvPr/>
          </p:nvGrpSpPr>
          <p:grpSpPr>
            <a:xfrm>
              <a:off x="4390573" y="2317109"/>
              <a:ext cx="3012438" cy="5093889"/>
              <a:chOff x="4390573" y="2317109"/>
              <a:chExt cx="3012438" cy="5093889"/>
            </a:xfrm>
          </p:grpSpPr>
          <p:sp>
            <p:nvSpPr>
              <p:cNvPr id="192" name="Lágrima 191">
                <a:extLst>
                  <a:ext uri="{FF2B5EF4-FFF2-40B4-BE49-F238E27FC236}">
                    <a16:creationId xmlns:a16="http://schemas.microsoft.com/office/drawing/2014/main" id="{E251A3AB-39FF-4A21-928A-0466B3C691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5150504" y="2317109"/>
                <a:ext cx="236281" cy="224315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93" name="Agrupar 192">
                <a:extLst>
                  <a:ext uri="{FF2B5EF4-FFF2-40B4-BE49-F238E27FC236}">
                    <a16:creationId xmlns:a16="http://schemas.microsoft.com/office/drawing/2014/main" id="{5DA47316-933B-4632-B987-75A311B74A94}"/>
                  </a:ext>
                </a:extLst>
              </p:cNvPr>
              <p:cNvGrpSpPr/>
              <p:nvPr/>
            </p:nvGrpSpPr>
            <p:grpSpPr>
              <a:xfrm>
                <a:off x="4390573" y="3898682"/>
                <a:ext cx="3012438" cy="3512316"/>
                <a:chOff x="4390573" y="3898682"/>
                <a:chExt cx="3012438" cy="3512316"/>
              </a:xfrm>
            </p:grpSpPr>
            <p:sp>
              <p:nvSpPr>
                <p:cNvPr id="194" name="Lágrima 193">
                  <a:extLst>
                    <a:ext uri="{FF2B5EF4-FFF2-40B4-BE49-F238E27FC236}">
                      <a16:creationId xmlns:a16="http://schemas.microsoft.com/office/drawing/2014/main" id="{B26A282E-A897-4B0D-907B-B22F9ADCCA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8150354">
                  <a:off x="5455350" y="6097725"/>
                  <a:ext cx="236281" cy="224315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04310"/>
                  <a:endParaRPr lang="pt-BR" sz="604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Lágrima 194">
                  <a:extLst>
                    <a:ext uri="{FF2B5EF4-FFF2-40B4-BE49-F238E27FC236}">
                      <a16:creationId xmlns:a16="http://schemas.microsoft.com/office/drawing/2014/main" id="{619D9E4C-F9E7-47A2-94FA-04222F9C54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8150354">
                  <a:off x="6401118" y="4304826"/>
                  <a:ext cx="236281" cy="224315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04310"/>
                  <a:endParaRPr lang="pt-BR" sz="604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Lágrima 195">
                  <a:extLst>
                    <a:ext uri="{FF2B5EF4-FFF2-40B4-BE49-F238E27FC236}">
                      <a16:creationId xmlns:a16="http://schemas.microsoft.com/office/drawing/2014/main" id="{E58FE7C6-2B66-469B-868D-741B12D4FE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8150354">
                  <a:off x="7166730" y="3898682"/>
                  <a:ext cx="236281" cy="224315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04310"/>
                  <a:endParaRPr lang="pt-BR" sz="604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Lágrima 196">
                  <a:extLst>
                    <a:ext uri="{FF2B5EF4-FFF2-40B4-BE49-F238E27FC236}">
                      <a16:creationId xmlns:a16="http://schemas.microsoft.com/office/drawing/2014/main" id="{B984A584-B1A1-41BC-B840-9AC92914B6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8150354">
                  <a:off x="4390573" y="7186683"/>
                  <a:ext cx="236281" cy="224315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04310"/>
                  <a:endParaRPr lang="pt-BR" sz="604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58416988-8F0E-4062-9398-82DF6562DD0B}"/>
                </a:ext>
              </a:extLst>
            </p:cNvPr>
            <p:cNvSpPr txBox="1"/>
            <p:nvPr/>
          </p:nvSpPr>
          <p:spPr>
            <a:xfrm>
              <a:off x="206726" y="7516234"/>
              <a:ext cx="305661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310">
                <a:spcAft>
                  <a:spcPts val="600"/>
                </a:spcAft>
              </a:pPr>
              <a:r>
                <a:rPr lang="pt-BR" sz="12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CHAMAMENTOS PÚBLICOS </a:t>
              </a:r>
            </a:p>
            <a:p>
              <a:pPr algn="ctr" defTabSz="304310">
                <a:spcAft>
                  <a:spcPts val="600"/>
                </a:spcAft>
              </a:pPr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434 municípios habilitados </a:t>
              </a:r>
            </a:p>
            <a:p>
              <a:pPr algn="ctr" defTabSz="304310">
                <a:spcAft>
                  <a:spcPts val="600"/>
                </a:spcAft>
              </a:pPr>
              <a:r>
                <a:rPr lang="pt-BR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(isoladamente ou reunidos em consórcios)</a:t>
              </a:r>
            </a:p>
          </p:txBody>
        </p:sp>
        <p:sp>
          <p:nvSpPr>
            <p:cNvPr id="52" name="Retângulo 118">
              <a:extLst>
                <a:ext uri="{FF2B5EF4-FFF2-40B4-BE49-F238E27FC236}">
                  <a16:creationId xmlns:a16="http://schemas.microsoft.com/office/drawing/2014/main" id="{60B0C4A4-0438-4071-B2B9-A4C47772E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09" y="4444556"/>
              <a:ext cx="18384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304310"/>
              <a:r>
                <a:rPr lang="pt-BR" b="1" dirty="0">
                  <a:solidFill>
                    <a:srgbClr val="004A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19,3 MM</a:t>
              </a:r>
            </a:p>
            <a:p>
              <a:pPr algn="ctr" defTabSz="304310"/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de pessoas atendidas</a:t>
              </a:r>
            </a:p>
          </p:txBody>
        </p:sp>
        <p:sp>
          <p:nvSpPr>
            <p:cNvPr id="53" name="CaixaDeTexto 2">
              <a:extLst>
                <a:ext uri="{FF2B5EF4-FFF2-40B4-BE49-F238E27FC236}">
                  <a16:creationId xmlns:a16="http://schemas.microsoft.com/office/drawing/2014/main" id="{59F8F542-0847-488C-99C3-7E2B4D215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507" y="5962612"/>
              <a:ext cx="165905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304310"/>
              <a:r>
                <a:rPr lang="pt-BR" b="1" dirty="0">
                  <a:solidFill>
                    <a:srgbClr val="004A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51 projetos </a:t>
              </a:r>
            </a:p>
            <a:p>
              <a:pPr algn="ctr" defTabSz="304310"/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em carteira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BF2BC221-5233-4198-98C1-0C762C37DFD0}"/>
                </a:ext>
              </a:extLst>
            </p:cNvPr>
            <p:cNvSpPr txBox="1"/>
            <p:nvPr/>
          </p:nvSpPr>
          <p:spPr>
            <a:xfrm>
              <a:off x="677803" y="5203584"/>
              <a:ext cx="211446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304310">
                <a:defRPr/>
              </a:pPr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 Investimento total de</a:t>
              </a:r>
            </a:p>
            <a:p>
              <a:pPr algn="ctr" defTabSz="304310">
                <a:defRPr/>
              </a:pPr>
              <a:r>
                <a:rPr lang="pt-BR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R$ 4,5 bilhões</a:t>
              </a: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4BD0693F-EA8F-435B-95CF-20B8D4095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53" y="8495371"/>
              <a:ext cx="1626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4437">
                <a:defRPr/>
              </a:pPr>
              <a:r>
                <a:rPr lang="en-US" sz="12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07 ENCERRADOS</a:t>
              </a:r>
            </a:p>
          </p:txBody>
        </p:sp>
        <p:sp>
          <p:nvSpPr>
            <p:cNvPr id="56" name="TextBox 144">
              <a:extLst>
                <a:ext uri="{FF2B5EF4-FFF2-40B4-BE49-F238E27FC236}">
                  <a16:creationId xmlns:a16="http://schemas.microsoft.com/office/drawing/2014/main" id="{B4F50C8F-46B6-4958-BD6E-09F4F1F64D6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435597" y="5610363"/>
              <a:ext cx="19224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214437"/>
              <a:r>
                <a:rPr lang="pt-BR" sz="1200" b="1" dirty="0">
                  <a:solidFill>
                    <a:srgbClr val="1CB25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33 EM ANDAMENTO</a:t>
              </a:r>
              <a:endParaRPr lang="id-ID" sz="1200" b="1" dirty="0">
                <a:solidFill>
                  <a:srgbClr val="1CB2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TextBox 144">
              <a:extLst>
                <a:ext uri="{FF2B5EF4-FFF2-40B4-BE49-F238E27FC236}">
                  <a16:creationId xmlns:a16="http://schemas.microsoft.com/office/drawing/2014/main" id="{9500359D-7613-4246-9D39-2CB558998A6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447508" y="2874313"/>
              <a:ext cx="19409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214437"/>
              <a:r>
                <a:rPr lang="pt-BR" sz="1200" dirty="0">
                  <a:solidFill>
                    <a:srgbClr val="FFC000"/>
                  </a:solidFill>
                </a:rPr>
                <a:t> </a:t>
              </a:r>
              <a:r>
                <a:rPr lang="pt-BR" sz="12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 CONTRATADOS</a:t>
              </a:r>
              <a:endParaRPr lang="id-ID" sz="1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B0684FDB-DB18-42B0-A2AF-B7D2E95910A0}"/>
                </a:ext>
              </a:extLst>
            </p:cNvPr>
            <p:cNvGrpSpPr/>
            <p:nvPr/>
          </p:nvGrpSpPr>
          <p:grpSpPr>
            <a:xfrm>
              <a:off x="10642168" y="5052750"/>
              <a:ext cx="228571" cy="259219"/>
              <a:chOff x="15906300" y="8174329"/>
              <a:chExt cx="284356" cy="349819"/>
            </a:xfrm>
          </p:grpSpPr>
          <p:pic>
            <p:nvPicPr>
              <p:cNvPr id="190" name="Gráfico 189" descr="Lixo">
                <a:extLst>
                  <a:ext uri="{FF2B5EF4-FFF2-40B4-BE49-F238E27FC236}">
                    <a16:creationId xmlns:a16="http://schemas.microsoft.com/office/drawing/2014/main" id="{5016A0C3-1AB7-49A6-BC66-8B5D0D724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5906300" y="8174329"/>
                <a:ext cx="194905" cy="221039"/>
              </a:xfrm>
              <a:prstGeom prst="rect">
                <a:avLst/>
              </a:prstGeom>
            </p:spPr>
          </p:pic>
          <p:pic>
            <p:nvPicPr>
              <p:cNvPr id="191" name="Imagem 140">
                <a:extLst>
                  <a:ext uri="{FF2B5EF4-FFF2-40B4-BE49-F238E27FC236}">
                    <a16:creationId xmlns:a16="http://schemas.microsoft.com/office/drawing/2014/main" id="{0BD31D38-4D9C-435E-A34E-137967FC8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5944401" y="8272148"/>
                <a:ext cx="246255" cy="2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0A02CF37-C389-4324-A43E-0DBDF697A2CF}"/>
                </a:ext>
              </a:extLst>
            </p:cNvPr>
            <p:cNvGrpSpPr/>
            <p:nvPr/>
          </p:nvGrpSpPr>
          <p:grpSpPr>
            <a:xfrm>
              <a:off x="10656520" y="1992236"/>
              <a:ext cx="242227" cy="1481416"/>
              <a:chOff x="10668818" y="2322229"/>
              <a:chExt cx="242227" cy="1481416"/>
            </a:xfrm>
          </p:grpSpPr>
          <p:pic>
            <p:nvPicPr>
              <p:cNvPr id="184" name="Imagem 157">
                <a:extLst>
                  <a:ext uri="{FF2B5EF4-FFF2-40B4-BE49-F238E27FC236}">
                    <a16:creationId xmlns:a16="http://schemas.microsoft.com/office/drawing/2014/main" id="{1EAE71D7-3609-4521-82B5-01E93D42F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818" y="3076965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Gráfico 184" descr="Cidade com preenchimento sólido">
                <a:extLst>
                  <a:ext uri="{FF2B5EF4-FFF2-40B4-BE49-F238E27FC236}">
                    <a16:creationId xmlns:a16="http://schemas.microsoft.com/office/drawing/2014/main" id="{4263001D-18AA-408F-B6A9-FC1EA9195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0679237" y="2322229"/>
                <a:ext cx="221388" cy="311777"/>
              </a:xfrm>
              <a:prstGeom prst="rect">
                <a:avLst/>
              </a:prstGeom>
            </p:spPr>
          </p:pic>
          <p:pic>
            <p:nvPicPr>
              <p:cNvPr id="186" name="Imagem 157">
                <a:extLst>
                  <a:ext uri="{FF2B5EF4-FFF2-40B4-BE49-F238E27FC236}">
                    <a16:creationId xmlns:a16="http://schemas.microsoft.com/office/drawing/2014/main" id="{92D3B0A5-32CB-47C5-ACC7-48CF97260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818" y="2834739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Imagem 157">
                <a:extLst>
                  <a:ext uri="{FF2B5EF4-FFF2-40B4-BE49-F238E27FC236}">
                    <a16:creationId xmlns:a16="http://schemas.microsoft.com/office/drawing/2014/main" id="{8DCB46EE-E7C5-4A04-809E-B4C9508A5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818" y="3561418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Imagem 157">
                <a:extLst>
                  <a:ext uri="{FF2B5EF4-FFF2-40B4-BE49-F238E27FC236}">
                    <a16:creationId xmlns:a16="http://schemas.microsoft.com/office/drawing/2014/main" id="{BA9C7343-608E-4AE5-A865-85E5C9F44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818" y="2592512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9" name="Imagem 157">
                <a:extLst>
                  <a:ext uri="{FF2B5EF4-FFF2-40B4-BE49-F238E27FC236}">
                    <a16:creationId xmlns:a16="http://schemas.microsoft.com/office/drawing/2014/main" id="{F4E16C48-82DD-4FDD-AB71-51789A6CF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818" y="3319192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" name="Imagem 140">
              <a:extLst>
                <a:ext uri="{FF2B5EF4-FFF2-40B4-BE49-F238E27FC236}">
                  <a16:creationId xmlns:a16="http://schemas.microsoft.com/office/drawing/2014/main" id="{D7D3B352-D104-49CA-826A-F3DC28E2D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3352655" y="7553664"/>
              <a:ext cx="190325" cy="21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85416C44-8772-4046-9153-43F093C88DD4}"/>
                </a:ext>
              </a:extLst>
            </p:cNvPr>
            <p:cNvGrpSpPr/>
            <p:nvPr/>
          </p:nvGrpSpPr>
          <p:grpSpPr>
            <a:xfrm>
              <a:off x="2700198" y="3038100"/>
              <a:ext cx="4455607" cy="4012787"/>
              <a:chOff x="2700198" y="3038100"/>
              <a:chExt cx="4455607" cy="4012787"/>
            </a:xfrm>
          </p:grpSpPr>
          <p:sp>
            <p:nvSpPr>
              <p:cNvPr id="156" name="Lágrima 155">
                <a:extLst>
                  <a:ext uri="{FF2B5EF4-FFF2-40B4-BE49-F238E27FC236}">
                    <a16:creationId xmlns:a16="http://schemas.microsoft.com/office/drawing/2014/main" id="{D98C7412-3AF4-466C-B428-B40CD14011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50354">
                <a:off x="5280310" y="6232279"/>
                <a:ext cx="236339" cy="224315"/>
              </a:xfrm>
              <a:prstGeom prst="teardrop">
                <a:avLst/>
              </a:prstGeom>
              <a:solidFill>
                <a:srgbClr val="0062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57" name="Agrupar 156">
                <a:extLst>
                  <a:ext uri="{FF2B5EF4-FFF2-40B4-BE49-F238E27FC236}">
                    <a16:creationId xmlns:a16="http://schemas.microsoft.com/office/drawing/2014/main" id="{D53F2F1A-E0EA-45CF-B123-D1E6F748F945}"/>
                  </a:ext>
                </a:extLst>
              </p:cNvPr>
              <p:cNvGrpSpPr/>
              <p:nvPr/>
            </p:nvGrpSpPr>
            <p:grpSpPr>
              <a:xfrm>
                <a:off x="2700198" y="3038100"/>
                <a:ext cx="4455607" cy="4012787"/>
                <a:chOff x="2700198" y="3038100"/>
                <a:chExt cx="4455607" cy="4012787"/>
              </a:xfrm>
            </p:grpSpPr>
            <p:sp>
              <p:nvSpPr>
                <p:cNvPr id="158" name="Lágrima 157">
                  <a:extLst>
                    <a:ext uri="{FF2B5EF4-FFF2-40B4-BE49-F238E27FC236}">
                      <a16:creationId xmlns:a16="http://schemas.microsoft.com/office/drawing/2014/main" id="{DBDB4E33-C555-4E2B-8A49-DB68467915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150354">
                  <a:off x="6761173" y="4376566"/>
                  <a:ext cx="236339" cy="224315"/>
                </a:xfrm>
                <a:prstGeom prst="teardrop">
                  <a:avLst/>
                </a:prstGeom>
                <a:solidFill>
                  <a:srgbClr val="0062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04310"/>
                  <a:endParaRPr lang="pt-BR" sz="604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59" name="Agrupar 158">
                  <a:extLst>
                    <a:ext uri="{FF2B5EF4-FFF2-40B4-BE49-F238E27FC236}">
                      <a16:creationId xmlns:a16="http://schemas.microsoft.com/office/drawing/2014/main" id="{FF01D1F2-7AF9-4F64-AC3D-9091919F3DC0}"/>
                    </a:ext>
                  </a:extLst>
                </p:cNvPr>
                <p:cNvGrpSpPr/>
                <p:nvPr/>
              </p:nvGrpSpPr>
              <p:grpSpPr>
                <a:xfrm>
                  <a:off x="2700198" y="3038100"/>
                  <a:ext cx="4455607" cy="4012787"/>
                  <a:chOff x="2700198" y="3038100"/>
                  <a:chExt cx="4455607" cy="4012787"/>
                </a:xfrm>
                <a:solidFill>
                  <a:srgbClr val="004A2F"/>
                </a:solidFill>
              </p:grpSpPr>
              <p:sp>
                <p:nvSpPr>
                  <p:cNvPr id="160" name="Lágrima 159">
                    <a:extLst>
                      <a:ext uri="{FF2B5EF4-FFF2-40B4-BE49-F238E27FC236}">
                        <a16:creationId xmlns:a16="http://schemas.microsoft.com/office/drawing/2014/main" id="{E940EB5D-542B-4F53-A2C2-F106C1BA7C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239381" y="5758267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1" name="Lágrima 160">
                    <a:extLst>
                      <a:ext uri="{FF2B5EF4-FFF2-40B4-BE49-F238E27FC236}">
                        <a16:creationId xmlns:a16="http://schemas.microsoft.com/office/drawing/2014/main" id="{D5E62D23-3BDA-470F-90A7-1141A10FA2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532178" y="4927453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2" name="Lágrima 161">
                    <a:extLst>
                      <a:ext uri="{FF2B5EF4-FFF2-40B4-BE49-F238E27FC236}">
                        <a16:creationId xmlns:a16="http://schemas.microsoft.com/office/drawing/2014/main" id="{159171AE-D3A6-42F7-B1EB-3B94F5FA60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360731" y="4580288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3" name="Lágrima 162">
                    <a:extLst>
                      <a:ext uri="{FF2B5EF4-FFF2-40B4-BE49-F238E27FC236}">
                        <a16:creationId xmlns:a16="http://schemas.microsoft.com/office/drawing/2014/main" id="{25A1A1D3-D698-4E8B-A589-F3F555B155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174847" y="3110956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4" name="Lágrima 163">
                    <a:extLst>
                      <a:ext uri="{FF2B5EF4-FFF2-40B4-BE49-F238E27FC236}">
                        <a16:creationId xmlns:a16="http://schemas.microsoft.com/office/drawing/2014/main" id="{BE853D60-5902-4BEE-9293-610BE3E46D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537760" y="4015279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5" name="Lágrima 164">
                    <a:extLst>
                      <a:ext uri="{FF2B5EF4-FFF2-40B4-BE49-F238E27FC236}">
                        <a16:creationId xmlns:a16="http://schemas.microsoft.com/office/drawing/2014/main" id="{DE06FA2B-F701-4047-8C37-9175E2FC69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851575" y="3038100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6" name="Lágrima 165">
                    <a:extLst>
                      <a:ext uri="{FF2B5EF4-FFF2-40B4-BE49-F238E27FC236}">
                        <a16:creationId xmlns:a16="http://schemas.microsoft.com/office/drawing/2014/main" id="{0392E10E-7A8F-4137-A19F-5AF26DBCC2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761172" y="3154532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7" name="Lágrima 166">
                    <a:extLst>
                      <a:ext uri="{FF2B5EF4-FFF2-40B4-BE49-F238E27FC236}">
                        <a16:creationId xmlns:a16="http://schemas.microsoft.com/office/drawing/2014/main" id="{5D2EF20D-DE6C-48D2-9F92-CEA3DC07B6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777984" y="3259629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8" name="Lágrima 167">
                    <a:extLst>
                      <a:ext uri="{FF2B5EF4-FFF2-40B4-BE49-F238E27FC236}">
                        <a16:creationId xmlns:a16="http://schemas.microsoft.com/office/drawing/2014/main" id="{FBB35CB8-A7C1-4463-89BD-B8873D521B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2700198" y="4015279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9" name="Lágrima 168">
                    <a:extLst>
                      <a:ext uri="{FF2B5EF4-FFF2-40B4-BE49-F238E27FC236}">
                        <a16:creationId xmlns:a16="http://schemas.microsoft.com/office/drawing/2014/main" id="{35A72A22-96EC-46B1-BB9F-79570DFD3C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3726579" y="5385402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0" name="Lágrima 169">
                    <a:extLst>
                      <a:ext uri="{FF2B5EF4-FFF2-40B4-BE49-F238E27FC236}">
                        <a16:creationId xmlns:a16="http://schemas.microsoft.com/office/drawing/2014/main" id="{EC856E14-7540-42DD-AA0E-AF5178FEC3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4782693" y="5123916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1" name="Lágrima 170">
                    <a:extLst>
                      <a:ext uri="{FF2B5EF4-FFF2-40B4-BE49-F238E27FC236}">
                        <a16:creationId xmlns:a16="http://schemas.microsoft.com/office/drawing/2014/main" id="{AF8014F6-8F78-4E10-967F-A34BA376F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202824" y="5209447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2" name="Lágrima 171">
                    <a:extLst>
                      <a:ext uri="{FF2B5EF4-FFF2-40B4-BE49-F238E27FC236}">
                        <a16:creationId xmlns:a16="http://schemas.microsoft.com/office/drawing/2014/main" id="{BB4A575B-2DD7-41CD-A6D9-F07F6FE68D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365736" y="5998135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3" name="Lágrima 172">
                    <a:extLst>
                      <a:ext uri="{FF2B5EF4-FFF2-40B4-BE49-F238E27FC236}">
                        <a16:creationId xmlns:a16="http://schemas.microsoft.com/office/drawing/2014/main" id="{3EE333BB-F0FD-45D4-8D4B-19B1D2AEE4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4762008" y="5923874"/>
                    <a:ext cx="236339" cy="224315"/>
                  </a:xfrm>
                  <a:prstGeom prst="teardrop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4" name="Lágrima 173">
                    <a:extLst>
                      <a:ext uri="{FF2B5EF4-FFF2-40B4-BE49-F238E27FC236}">
                        <a16:creationId xmlns:a16="http://schemas.microsoft.com/office/drawing/2014/main" id="{F56B7F53-EFC2-401C-A729-76722C078C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4361982" y="6253570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5" name="Lágrima 174">
                    <a:extLst>
                      <a:ext uri="{FF2B5EF4-FFF2-40B4-BE49-F238E27FC236}">
                        <a16:creationId xmlns:a16="http://schemas.microsoft.com/office/drawing/2014/main" id="{6DCDA9A0-2F06-45D2-9D4C-4F4BE9D906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836930" y="5342177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6" name="Lágrima 175">
                    <a:extLst>
                      <a:ext uri="{FF2B5EF4-FFF2-40B4-BE49-F238E27FC236}">
                        <a16:creationId xmlns:a16="http://schemas.microsoft.com/office/drawing/2014/main" id="{EE1EC18F-BBF4-462A-B90F-0F8EAED201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5938242" y="5320772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7" name="Lágrima 176">
                    <a:extLst>
                      <a:ext uri="{FF2B5EF4-FFF2-40B4-BE49-F238E27FC236}">
                        <a16:creationId xmlns:a16="http://schemas.microsoft.com/office/drawing/2014/main" id="{8832CCFC-D7D1-475C-A7BC-5B4CDBD19D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198989" y="5872952"/>
                    <a:ext cx="236339" cy="224315"/>
                  </a:xfrm>
                  <a:prstGeom prst="teardrop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8" name="Lágrima 177">
                    <a:extLst>
                      <a:ext uri="{FF2B5EF4-FFF2-40B4-BE49-F238E27FC236}">
                        <a16:creationId xmlns:a16="http://schemas.microsoft.com/office/drawing/2014/main" id="{15F8144E-2CF5-49DB-AECF-9C19485AA8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359002" y="5598799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9" name="Lágrima 178">
                    <a:extLst>
                      <a:ext uri="{FF2B5EF4-FFF2-40B4-BE49-F238E27FC236}">
                        <a16:creationId xmlns:a16="http://schemas.microsoft.com/office/drawing/2014/main" id="{0FF5BE76-338D-4125-8DAF-7D75A66B0B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4893500" y="6826572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 dirty="0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0" name="Lágrima 179">
                    <a:extLst>
                      <a:ext uri="{FF2B5EF4-FFF2-40B4-BE49-F238E27FC236}">
                        <a16:creationId xmlns:a16="http://schemas.microsoft.com/office/drawing/2014/main" id="{C150A44B-4208-4937-98DD-60431F3569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303817" y="4470031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1" name="Lágrima 180">
                    <a:extLst>
                      <a:ext uri="{FF2B5EF4-FFF2-40B4-BE49-F238E27FC236}">
                        <a16:creationId xmlns:a16="http://schemas.microsoft.com/office/drawing/2014/main" id="{F0C2EADB-7143-4BF1-82EF-DF9719FFFD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746956" y="3774782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2" name="Lágrima 181">
                    <a:extLst>
                      <a:ext uri="{FF2B5EF4-FFF2-40B4-BE49-F238E27FC236}">
                        <a16:creationId xmlns:a16="http://schemas.microsoft.com/office/drawing/2014/main" id="{228949C9-1EE0-471E-B455-6EBC1DB4F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6919466" y="3492423"/>
                    <a:ext cx="236339" cy="224315"/>
                  </a:xfrm>
                  <a:prstGeom prst="teardrop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3" name="Lágrima 182">
                    <a:extLst>
                      <a:ext uri="{FF2B5EF4-FFF2-40B4-BE49-F238E27FC236}">
                        <a16:creationId xmlns:a16="http://schemas.microsoft.com/office/drawing/2014/main" id="{DFD5BA17-219F-49A7-A7FA-5C5BC63E09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150354">
                    <a:off x="4310586" y="6455869"/>
                    <a:ext cx="236339" cy="224315"/>
                  </a:xfrm>
                  <a:prstGeom prst="teardrop">
                    <a:avLst/>
                  </a:prstGeom>
                  <a:solidFill>
                    <a:srgbClr val="1CB25F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04310"/>
                    <a:endParaRPr lang="pt-BR" sz="604">
                      <a:solidFill>
                        <a:schemeClr val="tx1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C50AFBB6-938F-43FB-B561-B5953105F2B4}"/>
                </a:ext>
              </a:extLst>
            </p:cNvPr>
            <p:cNvGrpSpPr/>
            <p:nvPr/>
          </p:nvGrpSpPr>
          <p:grpSpPr>
            <a:xfrm>
              <a:off x="4560840" y="2669567"/>
              <a:ext cx="3255905" cy="3987599"/>
              <a:chOff x="4560840" y="2669567"/>
              <a:chExt cx="3255905" cy="3987599"/>
            </a:xfrm>
            <a:solidFill>
              <a:srgbClr val="1CB25F"/>
            </a:solidFill>
          </p:grpSpPr>
          <p:sp>
            <p:nvSpPr>
              <p:cNvPr id="145" name="Lágrima 144">
                <a:extLst>
                  <a:ext uri="{FF2B5EF4-FFF2-40B4-BE49-F238E27FC236}">
                    <a16:creationId xmlns:a16="http://schemas.microsoft.com/office/drawing/2014/main" id="{DF4BAE83-C38D-470D-9A38-C84F4EC927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886274" y="4131447"/>
                <a:ext cx="236281" cy="224315"/>
              </a:xfrm>
              <a:prstGeom prst="teardrop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Lágrima 145">
                <a:extLst>
                  <a:ext uri="{FF2B5EF4-FFF2-40B4-BE49-F238E27FC236}">
                    <a16:creationId xmlns:a16="http://schemas.microsoft.com/office/drawing/2014/main" id="{6806E80B-1FBD-4CA9-9B67-0A1F765513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560840" y="3160536"/>
                <a:ext cx="236281" cy="224315"/>
              </a:xfrm>
              <a:prstGeom prst="teardrop">
                <a:avLst/>
              </a:prstGeom>
              <a:solidFill>
                <a:srgbClr val="0062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Lágrima 146">
                <a:extLst>
                  <a:ext uri="{FF2B5EF4-FFF2-40B4-BE49-F238E27FC236}">
                    <a16:creationId xmlns:a16="http://schemas.microsoft.com/office/drawing/2014/main" id="{30E167E6-AE53-4245-A4AC-D8AD8705E9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601639" y="6432851"/>
                <a:ext cx="236281" cy="224315"/>
              </a:xfrm>
              <a:prstGeom prst="teardrop">
                <a:avLst/>
              </a:prstGeom>
              <a:solidFill>
                <a:srgbClr val="004A2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Lágrima 147">
                <a:extLst>
                  <a:ext uri="{FF2B5EF4-FFF2-40B4-BE49-F238E27FC236}">
                    <a16:creationId xmlns:a16="http://schemas.microsoft.com/office/drawing/2014/main" id="{E8CB9AB6-7DBF-47A0-8C23-6169F4EAF7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7580464" y="3425278"/>
                <a:ext cx="236281" cy="224315"/>
              </a:xfrm>
              <a:prstGeom prst="teardrop">
                <a:avLst/>
              </a:prstGeom>
              <a:solidFill>
                <a:srgbClr val="1CB25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Lágrima 148">
                <a:extLst>
                  <a:ext uri="{FF2B5EF4-FFF2-40B4-BE49-F238E27FC236}">
                    <a16:creationId xmlns:a16="http://schemas.microsoft.com/office/drawing/2014/main" id="{4D6ACF6F-88B6-45A0-AEBE-50E93D16CA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482514" y="5425307"/>
                <a:ext cx="236281" cy="224315"/>
              </a:xfrm>
              <a:prstGeom prst="teardrop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Lágrima 149">
                <a:extLst>
                  <a:ext uri="{FF2B5EF4-FFF2-40B4-BE49-F238E27FC236}">
                    <a16:creationId xmlns:a16="http://schemas.microsoft.com/office/drawing/2014/main" id="{733BC80C-589A-4FB4-AB2A-12F87B2945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5479307" y="2999564"/>
                <a:ext cx="236281" cy="224315"/>
              </a:xfrm>
              <a:prstGeom prst="teardrop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Lágrima 150">
                <a:extLst>
                  <a:ext uri="{FF2B5EF4-FFF2-40B4-BE49-F238E27FC236}">
                    <a16:creationId xmlns:a16="http://schemas.microsoft.com/office/drawing/2014/main" id="{48F196D8-9B18-436A-A0C8-07A76AA329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855953" y="2669567"/>
                <a:ext cx="236281" cy="224315"/>
              </a:xfrm>
              <a:prstGeom prst="teardrop">
                <a:avLst/>
              </a:prstGeom>
              <a:solidFill>
                <a:srgbClr val="EAB2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Lágrima 151">
                <a:extLst>
                  <a:ext uri="{FF2B5EF4-FFF2-40B4-BE49-F238E27FC236}">
                    <a16:creationId xmlns:a16="http://schemas.microsoft.com/office/drawing/2014/main" id="{876BD6C0-53BC-47C6-8E9A-850487AE9B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5738193" y="5530494"/>
                <a:ext cx="236281" cy="224315"/>
              </a:xfrm>
              <a:prstGeom prst="teardrop">
                <a:avLst/>
              </a:prstGeom>
              <a:solidFill>
                <a:srgbClr val="0062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Lágrima 152">
                <a:extLst>
                  <a:ext uri="{FF2B5EF4-FFF2-40B4-BE49-F238E27FC236}">
                    <a16:creationId xmlns:a16="http://schemas.microsoft.com/office/drawing/2014/main" id="{9AEFA97E-0D45-4796-BF2F-0CB3B11B09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920117" y="6430676"/>
                <a:ext cx="236281" cy="224315"/>
              </a:xfrm>
              <a:prstGeom prst="teardrop">
                <a:avLst/>
              </a:prstGeom>
              <a:solidFill>
                <a:srgbClr val="004A2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Lágrima 153">
                <a:extLst>
                  <a:ext uri="{FF2B5EF4-FFF2-40B4-BE49-F238E27FC236}">
                    <a16:creationId xmlns:a16="http://schemas.microsoft.com/office/drawing/2014/main" id="{77E2D7F0-0C10-497C-B9C7-133519963F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7390710" y="3038100"/>
                <a:ext cx="236281" cy="224315"/>
              </a:xfrm>
              <a:prstGeom prst="teardrop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Lágrima 154">
                <a:extLst>
                  <a:ext uri="{FF2B5EF4-FFF2-40B4-BE49-F238E27FC236}">
                    <a16:creationId xmlns:a16="http://schemas.microsoft.com/office/drawing/2014/main" id="{C2360E86-053F-4721-977F-8D6E264CB3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098266" y="5937301"/>
                <a:ext cx="236281" cy="224315"/>
              </a:xfrm>
              <a:prstGeom prst="teardrop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CC971ED1-5EB5-4891-A04B-B64132531C23}"/>
                </a:ext>
              </a:extLst>
            </p:cNvPr>
            <p:cNvGrpSpPr/>
            <p:nvPr/>
          </p:nvGrpSpPr>
          <p:grpSpPr>
            <a:xfrm>
              <a:off x="4450052" y="2624421"/>
              <a:ext cx="3129909" cy="4853373"/>
              <a:chOff x="4450052" y="2624421"/>
              <a:chExt cx="3129909" cy="4853373"/>
            </a:xfrm>
          </p:grpSpPr>
          <p:sp>
            <p:nvSpPr>
              <p:cNvPr id="133" name="Lágrima 132">
                <a:extLst>
                  <a:ext uri="{FF2B5EF4-FFF2-40B4-BE49-F238E27FC236}">
                    <a16:creationId xmlns:a16="http://schemas.microsoft.com/office/drawing/2014/main" id="{25242E71-7038-42ED-BB16-E03B5271BD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50354">
                <a:off x="4841668" y="5735279"/>
                <a:ext cx="236339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>
                  <a:defRPr/>
                </a:pPr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Lágrima 133">
                <a:extLst>
                  <a:ext uri="{FF2B5EF4-FFF2-40B4-BE49-F238E27FC236}">
                    <a16:creationId xmlns:a16="http://schemas.microsoft.com/office/drawing/2014/main" id="{9E029EF6-7263-4713-B717-B950786DA5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5605270" y="5319199"/>
                <a:ext cx="236281" cy="224315"/>
              </a:xfrm>
              <a:prstGeom prst="teardrop">
                <a:avLst/>
              </a:prstGeom>
              <a:solidFill>
                <a:srgbClr val="1CB25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Lágrima 134">
                <a:extLst>
                  <a:ext uri="{FF2B5EF4-FFF2-40B4-BE49-F238E27FC236}">
                    <a16:creationId xmlns:a16="http://schemas.microsoft.com/office/drawing/2014/main" id="{CF5622E1-C79F-4CD9-A86B-4DE77564CC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973559" y="5581723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Lágrima 135">
                <a:extLst>
                  <a:ext uri="{FF2B5EF4-FFF2-40B4-BE49-F238E27FC236}">
                    <a16:creationId xmlns:a16="http://schemas.microsoft.com/office/drawing/2014/main" id="{920CCE54-8870-4E46-9AA9-7A9A328610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705746" y="4924464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Lágrima 136">
                <a:extLst>
                  <a:ext uri="{FF2B5EF4-FFF2-40B4-BE49-F238E27FC236}">
                    <a16:creationId xmlns:a16="http://schemas.microsoft.com/office/drawing/2014/main" id="{8D5C8A5B-5179-454A-B48E-DC58B81E1E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856187" y="6430676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Lágrima 137">
                <a:extLst>
                  <a:ext uri="{FF2B5EF4-FFF2-40B4-BE49-F238E27FC236}">
                    <a16:creationId xmlns:a16="http://schemas.microsoft.com/office/drawing/2014/main" id="{803CD018-8FD4-4306-8CA4-7293751E66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50354">
                <a:off x="4943196" y="5836807"/>
                <a:ext cx="236339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>
                  <a:defRPr/>
                </a:pPr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Lágrima 138">
                <a:extLst>
                  <a:ext uri="{FF2B5EF4-FFF2-40B4-BE49-F238E27FC236}">
                    <a16:creationId xmlns:a16="http://schemas.microsoft.com/office/drawing/2014/main" id="{AAFEF13E-0D88-4032-8342-8520318CBC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643231" y="6760240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Lágrima 139">
                <a:extLst>
                  <a:ext uri="{FF2B5EF4-FFF2-40B4-BE49-F238E27FC236}">
                    <a16:creationId xmlns:a16="http://schemas.microsoft.com/office/drawing/2014/main" id="{EDA3DE3D-3A18-473B-A904-26CB2977E6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4450052" y="7253479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Lágrima 140">
                <a:extLst>
                  <a:ext uri="{FF2B5EF4-FFF2-40B4-BE49-F238E27FC236}">
                    <a16:creationId xmlns:a16="http://schemas.microsoft.com/office/drawing/2014/main" id="{611AEF66-0EB4-46AA-B08D-661B855509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50354">
                <a:off x="5074438" y="6116622"/>
                <a:ext cx="236339" cy="224315"/>
              </a:xfrm>
              <a:prstGeom prst="teardrop">
                <a:avLst/>
              </a:prstGeom>
              <a:solidFill>
                <a:srgbClr val="1CB25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>
                  <a:defRPr/>
                </a:pPr>
                <a:endParaRPr lang="pt-BR" sz="604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Lágrima 141">
                <a:extLst>
                  <a:ext uri="{FF2B5EF4-FFF2-40B4-BE49-F238E27FC236}">
                    <a16:creationId xmlns:a16="http://schemas.microsoft.com/office/drawing/2014/main" id="{A2F0A5D2-F1DF-4582-8364-573785A88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50354">
                <a:off x="5306131" y="2624421"/>
                <a:ext cx="236339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Lágrima 142">
                <a:extLst>
                  <a:ext uri="{FF2B5EF4-FFF2-40B4-BE49-F238E27FC236}">
                    <a16:creationId xmlns:a16="http://schemas.microsoft.com/office/drawing/2014/main" id="{97AF84DC-A0F9-44CA-B365-CFA4F7E7E4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6692257" y="4188818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Lágrima 143">
                <a:extLst>
                  <a:ext uri="{FF2B5EF4-FFF2-40B4-BE49-F238E27FC236}">
                    <a16:creationId xmlns:a16="http://schemas.microsoft.com/office/drawing/2014/main" id="{3C94C9BB-E4C0-49C5-B301-6C4D6E5CCC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150354">
                <a:off x="7343680" y="3497503"/>
                <a:ext cx="236281" cy="224315"/>
              </a:xfrm>
              <a:prstGeom prst="teardrop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04310"/>
                <a:endParaRPr lang="pt-BR" sz="604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E00FB4EA-75C3-45F2-A7FC-0725822BB0DE}"/>
                </a:ext>
              </a:extLst>
            </p:cNvPr>
            <p:cNvGrpSpPr/>
            <p:nvPr/>
          </p:nvGrpSpPr>
          <p:grpSpPr>
            <a:xfrm>
              <a:off x="13360182" y="489784"/>
              <a:ext cx="246655" cy="1172466"/>
              <a:chOff x="13360182" y="258522"/>
              <a:chExt cx="246655" cy="1172466"/>
            </a:xfrm>
          </p:grpSpPr>
          <p:pic>
            <p:nvPicPr>
              <p:cNvPr id="127" name="Imagem 157">
                <a:extLst>
                  <a:ext uri="{FF2B5EF4-FFF2-40B4-BE49-F238E27FC236}">
                    <a16:creationId xmlns:a16="http://schemas.microsoft.com/office/drawing/2014/main" id="{72032F93-4AC9-4F84-902B-F3EBB4A20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4610" y="1188761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8" name="Agrupar 127">
                <a:extLst>
                  <a:ext uri="{FF2B5EF4-FFF2-40B4-BE49-F238E27FC236}">
                    <a16:creationId xmlns:a16="http://schemas.microsoft.com/office/drawing/2014/main" id="{D65AE269-8153-498A-A7B6-C2106CB7D9AA}"/>
                  </a:ext>
                </a:extLst>
              </p:cNvPr>
              <p:cNvGrpSpPr/>
              <p:nvPr/>
            </p:nvGrpSpPr>
            <p:grpSpPr>
              <a:xfrm>
                <a:off x="13360182" y="258522"/>
                <a:ext cx="242227" cy="968906"/>
                <a:chOff x="13360182" y="258522"/>
                <a:chExt cx="242227" cy="968906"/>
              </a:xfrm>
            </p:grpSpPr>
            <p:pic>
              <p:nvPicPr>
                <p:cNvPr id="129" name="Imagem 157">
                  <a:extLst>
                    <a:ext uri="{FF2B5EF4-FFF2-40B4-BE49-F238E27FC236}">
                      <a16:creationId xmlns:a16="http://schemas.microsoft.com/office/drawing/2014/main" id="{8C1DC249-4C21-44F6-A886-BCAFC3FD9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742975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Imagem 157">
                  <a:extLst>
                    <a:ext uri="{FF2B5EF4-FFF2-40B4-BE49-F238E27FC236}">
                      <a16:creationId xmlns:a16="http://schemas.microsoft.com/office/drawing/2014/main" id="{F304A82B-3186-4B71-ADEB-8BE6044DBE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500748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Imagem 157">
                  <a:extLst>
                    <a:ext uri="{FF2B5EF4-FFF2-40B4-BE49-F238E27FC236}">
                      <a16:creationId xmlns:a16="http://schemas.microsoft.com/office/drawing/2014/main" id="{DD10D044-1ECE-4A1B-B83B-9A8FA98D4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258522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2" name="Imagem 157">
                  <a:extLst>
                    <a:ext uri="{FF2B5EF4-FFF2-40B4-BE49-F238E27FC236}">
                      <a16:creationId xmlns:a16="http://schemas.microsoft.com/office/drawing/2014/main" id="{33C65142-CA9E-49FE-AC17-A8929422BE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985201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5" name="object 27">
              <a:extLst>
                <a:ext uri="{FF2B5EF4-FFF2-40B4-BE49-F238E27FC236}">
                  <a16:creationId xmlns:a16="http://schemas.microsoft.com/office/drawing/2014/main" id="{4AB0D615-4A33-48A6-A90E-3E77918175AA}"/>
                </a:ext>
              </a:extLst>
            </p:cNvPr>
            <p:cNvGrpSpPr/>
            <p:nvPr/>
          </p:nvGrpSpPr>
          <p:grpSpPr>
            <a:xfrm>
              <a:off x="292389" y="278507"/>
              <a:ext cx="802640" cy="806450"/>
              <a:chOff x="718593" y="1036231"/>
              <a:chExt cx="802640" cy="806450"/>
            </a:xfrm>
          </p:grpSpPr>
          <p:pic>
            <p:nvPicPr>
              <p:cNvPr id="125" name="object 28">
                <a:extLst>
                  <a:ext uri="{FF2B5EF4-FFF2-40B4-BE49-F238E27FC236}">
                    <a16:creationId xmlns:a16="http://schemas.microsoft.com/office/drawing/2014/main" id="{937B4F02-3EBC-4F25-A84F-A8DF2AEF8E25}"/>
                  </a:ext>
                </a:extLst>
              </p:cNvPr>
              <p:cNvPicPr/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11532" y="1134351"/>
                <a:ext cx="215798" cy="2157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6" name="object 29">
                <a:extLst>
                  <a:ext uri="{FF2B5EF4-FFF2-40B4-BE49-F238E27FC236}">
                    <a16:creationId xmlns:a16="http://schemas.microsoft.com/office/drawing/2014/main" id="{FDCA1CEF-3388-4204-ADCD-71C1934E6460}"/>
                  </a:ext>
                </a:extLst>
              </p:cNvPr>
              <p:cNvSpPr/>
              <p:nvPr/>
            </p:nvSpPr>
            <p:spPr>
              <a:xfrm>
                <a:off x="728118" y="1042873"/>
                <a:ext cx="783590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783590" h="790575">
                    <a:moveTo>
                      <a:pt x="191858" y="2882"/>
                    </a:moveTo>
                    <a:lnTo>
                      <a:pt x="236886" y="8071"/>
                    </a:lnTo>
                    <a:lnTo>
                      <a:pt x="278202" y="22850"/>
                    </a:lnTo>
                    <a:lnTo>
                      <a:pt x="314635" y="46042"/>
                    </a:lnTo>
                    <a:lnTo>
                      <a:pt x="345012" y="76469"/>
                    </a:lnTo>
                    <a:lnTo>
                      <a:pt x="368161" y="112952"/>
                    </a:lnTo>
                    <a:lnTo>
                      <a:pt x="382909" y="154314"/>
                    </a:lnTo>
                    <a:lnTo>
                      <a:pt x="388086" y="199377"/>
                    </a:lnTo>
                    <a:lnTo>
                      <a:pt x="382916" y="244439"/>
                    </a:lnTo>
                    <a:lnTo>
                      <a:pt x="368186" y="285801"/>
                    </a:lnTo>
                    <a:lnTo>
                      <a:pt x="345062" y="322285"/>
                    </a:lnTo>
                    <a:lnTo>
                      <a:pt x="314712" y="352712"/>
                    </a:lnTo>
                    <a:lnTo>
                      <a:pt x="278304" y="375904"/>
                    </a:lnTo>
                    <a:lnTo>
                      <a:pt x="237006" y="390683"/>
                    </a:lnTo>
                    <a:lnTo>
                      <a:pt x="191985" y="395871"/>
                    </a:lnTo>
                    <a:lnTo>
                      <a:pt x="190944" y="395871"/>
                    </a:lnTo>
                    <a:lnTo>
                      <a:pt x="189331" y="395871"/>
                    </a:lnTo>
                    <a:lnTo>
                      <a:pt x="189331" y="2882"/>
                    </a:lnTo>
                    <a:lnTo>
                      <a:pt x="190817" y="2882"/>
                    </a:lnTo>
                    <a:lnTo>
                      <a:pt x="191858" y="2882"/>
                    </a:lnTo>
                    <a:close/>
                  </a:path>
                  <a:path w="783590" h="790575">
                    <a:moveTo>
                      <a:pt x="0" y="399834"/>
                    </a:moveTo>
                    <a:lnTo>
                      <a:pt x="390118" y="399834"/>
                    </a:lnTo>
                    <a:lnTo>
                      <a:pt x="390118" y="789952"/>
                    </a:lnTo>
                    <a:lnTo>
                      <a:pt x="0" y="789952"/>
                    </a:lnTo>
                    <a:lnTo>
                      <a:pt x="195122" y="594944"/>
                    </a:lnTo>
                    <a:lnTo>
                      <a:pt x="0" y="399834"/>
                    </a:lnTo>
                    <a:close/>
                  </a:path>
                  <a:path w="783590" h="790575">
                    <a:moveTo>
                      <a:pt x="389585" y="0"/>
                    </a:moveTo>
                    <a:lnTo>
                      <a:pt x="389585" y="402018"/>
                    </a:lnTo>
                  </a:path>
                  <a:path w="783590" h="790575">
                    <a:moveTo>
                      <a:pt x="389585" y="402018"/>
                    </a:moveTo>
                    <a:lnTo>
                      <a:pt x="783475" y="8127"/>
                    </a:lnTo>
                    <a:lnTo>
                      <a:pt x="783475" y="402018"/>
                    </a:lnTo>
                    <a:lnTo>
                      <a:pt x="389585" y="402018"/>
                    </a:lnTo>
                    <a:close/>
                  </a:path>
                </a:pathLst>
              </a:custGeom>
              <a:ln w="19050">
                <a:solidFill>
                  <a:srgbClr val="0062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9DE30668-3797-4C3C-B28C-D639D5D9D0A0}"/>
                </a:ext>
              </a:extLst>
            </p:cNvPr>
            <p:cNvSpPr txBox="1"/>
            <p:nvPr/>
          </p:nvSpPr>
          <p:spPr>
            <a:xfrm>
              <a:off x="10830332" y="393412"/>
              <a:ext cx="2016585" cy="1272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CHAPECÓ/SC</a:t>
              </a:r>
            </a:p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CONSELHEIRO LAFAIETE/MG</a:t>
              </a:r>
            </a:p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CONS CONDER/PR</a:t>
              </a:r>
            </a:p>
            <a:p>
              <a:pPr defTabSz="152033">
                <a:lnSpc>
                  <a:spcPct val="150000"/>
                </a:lnSpc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GUARUJÁ/SP</a:t>
              </a:r>
            </a:p>
            <a:p>
              <a:pPr defTabSz="152033">
                <a:lnSpc>
                  <a:spcPct val="150000"/>
                </a:lnSpc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ILHÉUS/BA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CC90E0F5-B2DC-47B8-BED2-967C468C83B3}"/>
                </a:ext>
              </a:extLst>
            </p:cNvPr>
            <p:cNvSpPr txBox="1"/>
            <p:nvPr/>
          </p:nvSpPr>
          <p:spPr>
            <a:xfrm>
              <a:off x="10840486" y="1964561"/>
              <a:ext cx="2141206" cy="1536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RECIFE/PE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ARAÇATUBA/SP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FAZENDA RIO GRANDE/PR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PARAGOMINAS/PA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SANTO ANTÔNIO DE JESUS/BA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TEIXEIRA DE FREITAS/BA 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85E87BB-59B5-48CD-8F70-7B9B83373155}"/>
                </a:ext>
              </a:extLst>
            </p:cNvPr>
            <p:cNvSpPr txBox="1"/>
            <p:nvPr/>
          </p:nvSpPr>
          <p:spPr>
            <a:xfrm>
              <a:off x="13578493" y="1964561"/>
              <a:ext cx="2635556" cy="1515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MARANGUAPE/PE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 CEMMIL/SP              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 CI CENTRO/RS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endParaRP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CIM-AMFRI/SC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ARAGUARI/MG</a:t>
              </a: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   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A6BC8F25-C1C3-4878-961E-FB26DDF89691}"/>
                </a:ext>
              </a:extLst>
            </p:cNvPr>
            <p:cNvSpPr txBox="1"/>
            <p:nvPr/>
          </p:nvSpPr>
          <p:spPr>
            <a:xfrm>
              <a:off x="10796854" y="3586618"/>
              <a:ext cx="2629687" cy="3939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4437">
                <a:lnSpc>
                  <a:spcPct val="150000"/>
                </a:lnSpc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 CIAS CENTRO OESTE/MG</a:t>
              </a:r>
            </a:p>
            <a:p>
              <a:pPr defTabSz="1214437">
                <a:lnSpc>
                  <a:spcPct val="150000"/>
                </a:lnSpc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 MUNICÍPIOS DA MOGIANA/SP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BAURU / SP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CONSÓRCIO COMARES / CE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 OESTE PAULISTA/SP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TERESINA / PI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SÃO SIMÃO / GO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SÃO GONÇALO DO AMARANTE/RN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CRATO/CE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VOLTA REDONDA/RJ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ALAGOINHAS/BA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ARIQUEMES</a:t>
              </a:r>
              <a:r>
                <a: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/RO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BARREIRAS/BA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CACHOEIRO DE ITAPEMIRIM / ES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CAMAÇARI / BA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COLATINA/ES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925C167D-6AE2-469C-9D7B-D6EEF0B8930D}"/>
                </a:ext>
              </a:extLst>
            </p:cNvPr>
            <p:cNvSpPr txBox="1"/>
            <p:nvPr/>
          </p:nvSpPr>
          <p:spPr>
            <a:xfrm>
              <a:off x="13545264" y="3640516"/>
              <a:ext cx="2458484" cy="4181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4437">
                <a:lnSpc>
                  <a:spcPct val="150000"/>
                </a:lnSpc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CONS. DES. SUST. ALTO SERTÃO/BA</a:t>
              </a:r>
              <a:endParaRPr lang="pt-BR" sz="1050" b="1" dirty="0">
                <a:solidFill>
                  <a:schemeClr val="bg1"/>
                </a:solidFill>
              </a:endParaRP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CORUMBÁ / MS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CRATO / CE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FOZ DO IGUAÇU/PR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ITANHAÉM/SP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NOVA IGUAÇU/RJ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NOVA LIMA/MG (Extra FEP)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OLINDA/PE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PATOS DE MINAS/MG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PONTA GROSSA/PR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RIBEIRÃO PRETO/SP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TIMON/ MA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TOLEDO/PR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VALPARAÍSO DE GOIÁS/GO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ESTADO  DE  MG 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ESTADO DE SC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ESTADO DE PE  (Extra FEP)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4319D0A8-C0CF-448D-8049-D69D616105C6}"/>
                </a:ext>
              </a:extLst>
            </p:cNvPr>
            <p:cNvSpPr txBox="1"/>
            <p:nvPr/>
          </p:nvSpPr>
          <p:spPr>
            <a:xfrm>
              <a:off x="10763281" y="7832623"/>
              <a:ext cx="2186756" cy="1030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4437">
                <a:lnSpc>
                  <a:spcPct val="150000"/>
                </a:lnSpc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CONSÓRCIO CONVALE / MG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ARACAJU / SE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BELÉM/PA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FEIRA DE SANTANA/BA</a:t>
              </a:r>
            </a:p>
          </p:txBody>
        </p:sp>
        <p:pic>
          <p:nvPicPr>
            <p:cNvPr id="72" name="Imagem 157">
              <a:extLst>
                <a:ext uri="{FF2B5EF4-FFF2-40B4-BE49-F238E27FC236}">
                  <a16:creationId xmlns:a16="http://schemas.microsoft.com/office/drawing/2014/main" id="{D5A7C445-8B6B-406D-A387-1FBD6D93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52" y="8501513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Imagem 157">
              <a:extLst>
                <a:ext uri="{FF2B5EF4-FFF2-40B4-BE49-F238E27FC236}">
                  <a16:creationId xmlns:a16="http://schemas.microsoft.com/office/drawing/2014/main" id="{ECDD5A57-CF4A-4489-B11F-CF205506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52" y="8331358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Imagem 157">
              <a:extLst>
                <a:ext uri="{FF2B5EF4-FFF2-40B4-BE49-F238E27FC236}">
                  <a16:creationId xmlns:a16="http://schemas.microsoft.com/office/drawing/2014/main" id="{A7D00F2A-C303-4809-8055-9DE036EA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2168" y="8136906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Imagem 157">
              <a:extLst>
                <a:ext uri="{FF2B5EF4-FFF2-40B4-BE49-F238E27FC236}">
                  <a16:creationId xmlns:a16="http://schemas.microsoft.com/office/drawing/2014/main" id="{A305DA6A-D91A-44FD-803A-A17A9C546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0182" y="8185181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Imagem 157">
              <a:extLst>
                <a:ext uri="{FF2B5EF4-FFF2-40B4-BE49-F238E27FC236}">
                  <a16:creationId xmlns:a16="http://schemas.microsoft.com/office/drawing/2014/main" id="{AD6B0F06-96C7-4D50-82E2-2D2A1DC8E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0182" y="7991295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3C3C96F1-3272-4709-8E99-D0349F340FE9}"/>
                </a:ext>
              </a:extLst>
            </p:cNvPr>
            <p:cNvSpPr txBox="1"/>
            <p:nvPr/>
          </p:nvSpPr>
          <p:spPr>
            <a:xfrm>
              <a:off x="13542980" y="7828566"/>
              <a:ext cx="1781867" cy="788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FRANCO DA ROCHA/SP</a:t>
              </a:r>
            </a:p>
            <a:p>
              <a:pPr marL="0" marR="0" lvl="0" indent="0" algn="l" defTabSz="12144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SAPUCAIA DO SUL / RS</a:t>
              </a:r>
            </a:p>
            <a:p>
              <a:pPr defTabSz="1214437">
                <a:lnSpc>
                  <a:spcPct val="150000"/>
                </a:lnSpc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Roboto Regular"/>
                  <a:cs typeface="Roboto Regular"/>
                </a:rPr>
                <a:t>CAMPINAS / SP</a:t>
              </a:r>
            </a:p>
          </p:txBody>
        </p: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A22ABA32-6CCA-4B53-B3FC-9542D345D90F}"/>
                </a:ext>
              </a:extLst>
            </p:cNvPr>
            <p:cNvGrpSpPr/>
            <p:nvPr/>
          </p:nvGrpSpPr>
          <p:grpSpPr>
            <a:xfrm>
              <a:off x="5888998" y="6516610"/>
              <a:ext cx="2504524" cy="2447556"/>
              <a:chOff x="7479577" y="6503426"/>
              <a:chExt cx="2504524" cy="2447556"/>
            </a:xfrm>
          </p:grpSpPr>
          <p:grpSp>
            <p:nvGrpSpPr>
              <p:cNvPr id="116" name="Agrupar 115">
                <a:extLst>
                  <a:ext uri="{FF2B5EF4-FFF2-40B4-BE49-F238E27FC236}">
                    <a16:creationId xmlns:a16="http://schemas.microsoft.com/office/drawing/2014/main" id="{00DA3232-1034-4F98-BB89-DAFEB9B16371}"/>
                  </a:ext>
                </a:extLst>
              </p:cNvPr>
              <p:cNvGrpSpPr/>
              <p:nvPr/>
            </p:nvGrpSpPr>
            <p:grpSpPr>
              <a:xfrm>
                <a:off x="7618991" y="6569746"/>
                <a:ext cx="2365110" cy="2308389"/>
                <a:chOff x="5888498" y="5764100"/>
                <a:chExt cx="2365110" cy="2308389"/>
              </a:xfrm>
            </p:grpSpPr>
            <p:sp>
              <p:nvSpPr>
                <p:cNvPr id="118" name="CaixaDeTexto 117">
                  <a:extLst>
                    <a:ext uri="{FF2B5EF4-FFF2-40B4-BE49-F238E27FC236}">
                      <a16:creationId xmlns:a16="http://schemas.microsoft.com/office/drawing/2014/main" id="{B3AFB1B3-CECB-4AF5-857C-C923D3939517}"/>
                    </a:ext>
                  </a:extLst>
                </p:cNvPr>
                <p:cNvSpPr txBox="1"/>
                <p:nvPr/>
              </p:nvSpPr>
              <p:spPr>
                <a:xfrm>
                  <a:off x="6229975" y="5764100"/>
                  <a:ext cx="2023633" cy="2308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Creche</a:t>
                  </a:r>
                </a:p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Iluminação Pública</a:t>
                  </a:r>
                </a:p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Habitação</a:t>
                  </a:r>
                </a:p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Resíduos Sólidos</a:t>
                  </a:r>
                </a:p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Saneamento</a:t>
                  </a:r>
                </a:p>
                <a:p>
                  <a:pPr defTabSz="304310">
                    <a:lnSpc>
                      <a:spcPct val="150000"/>
                    </a:lnSpc>
                    <a:spcBef>
                      <a:spcPts val="532"/>
                    </a:spcBef>
                  </a:pPr>
                  <a:r>
                    <a:rPr lang="pt-BR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Socioeducativas</a:t>
                  </a:r>
                </a:p>
              </p:txBody>
            </p:sp>
            <p:pic>
              <p:nvPicPr>
                <p:cNvPr id="119" name="Imagem 157">
                  <a:extLst>
                    <a:ext uri="{FF2B5EF4-FFF2-40B4-BE49-F238E27FC236}">
                      <a16:creationId xmlns:a16="http://schemas.microsoft.com/office/drawing/2014/main" id="{AE87C579-F80A-474F-BCF9-C285D29D8E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9648" y="6231179"/>
                  <a:ext cx="215388" cy="215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Gráfico 119" descr="Lixo">
                  <a:extLst>
                    <a:ext uri="{FF2B5EF4-FFF2-40B4-BE49-F238E27FC236}">
                      <a16:creationId xmlns:a16="http://schemas.microsoft.com/office/drawing/2014/main" id="{FFAEEB8F-57BD-4FDE-897B-EA1F4FA1BC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8592" y="7006798"/>
                  <a:ext cx="243142" cy="243142"/>
                </a:xfrm>
                <a:prstGeom prst="rect">
                  <a:avLst/>
                </a:prstGeom>
              </p:spPr>
            </p:pic>
            <p:pic>
              <p:nvPicPr>
                <p:cNvPr id="121" name="Imagem 140">
                  <a:extLst>
                    <a:ext uri="{FF2B5EF4-FFF2-40B4-BE49-F238E27FC236}">
                      <a16:creationId xmlns:a16="http://schemas.microsoft.com/office/drawing/2014/main" id="{4656834D-B91D-4AB3-B21F-D25DDC4E77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924472" y="7381168"/>
                  <a:ext cx="287794" cy="287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2" name="Gráfico 121" descr="Escola">
                  <a:extLst>
                    <a:ext uri="{FF2B5EF4-FFF2-40B4-BE49-F238E27FC236}">
                      <a16:creationId xmlns:a16="http://schemas.microsoft.com/office/drawing/2014/main" id="{CD8E4749-08C9-4919-B10D-D7E44B36B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8498" y="7698855"/>
                  <a:ext cx="359742" cy="359742"/>
                </a:xfrm>
                <a:prstGeom prst="rect">
                  <a:avLst/>
                </a:prstGeom>
              </p:spPr>
            </p:pic>
            <p:pic>
              <p:nvPicPr>
                <p:cNvPr id="123" name="Gráfico 122" descr="Cidade com preenchimento sólido">
                  <a:extLst>
                    <a:ext uri="{FF2B5EF4-FFF2-40B4-BE49-F238E27FC236}">
                      <a16:creationId xmlns:a16="http://schemas.microsoft.com/office/drawing/2014/main" id="{9117481C-2910-4B19-8882-C1F8196AE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5037" y="6549060"/>
                  <a:ext cx="255448" cy="359742"/>
                </a:xfrm>
                <a:prstGeom prst="rect">
                  <a:avLst/>
                </a:prstGeom>
              </p:spPr>
            </p:pic>
            <p:pic>
              <p:nvPicPr>
                <p:cNvPr id="124" name="Gráfico 123" descr="Sala de aula">
                  <a:extLst>
                    <a:ext uri="{FF2B5EF4-FFF2-40B4-BE49-F238E27FC236}">
                      <a16:creationId xmlns:a16="http://schemas.microsoft.com/office/drawing/2014/main" id="{4625D521-EB8A-48CD-A68F-BADBD9B165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5833" y="5844145"/>
                  <a:ext cx="289038" cy="289038"/>
                </a:xfrm>
                <a:prstGeom prst="rect">
                  <a:avLst/>
                </a:prstGeom>
              </p:spPr>
            </p:pic>
          </p:grpSp>
          <p:sp>
            <p:nvSpPr>
              <p:cNvPr id="117" name="Retângulo 116">
                <a:extLst>
                  <a:ext uri="{FF2B5EF4-FFF2-40B4-BE49-F238E27FC236}">
                    <a16:creationId xmlns:a16="http://schemas.microsoft.com/office/drawing/2014/main" id="{8FC5049F-0139-423B-817A-4E1066402AAD}"/>
                  </a:ext>
                </a:extLst>
              </p:cNvPr>
              <p:cNvSpPr/>
              <p:nvPr/>
            </p:nvSpPr>
            <p:spPr>
              <a:xfrm>
                <a:off x="7479577" y="6503426"/>
                <a:ext cx="2434117" cy="2447556"/>
              </a:xfrm>
              <a:prstGeom prst="rect">
                <a:avLst/>
              </a:prstGeom>
              <a:noFill/>
              <a:ln w="19050">
                <a:solidFill>
                  <a:srgbClr val="0062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ADE69214-A005-4E48-9AEE-0D858877A376}"/>
                </a:ext>
              </a:extLst>
            </p:cNvPr>
            <p:cNvSpPr txBox="1"/>
            <p:nvPr/>
          </p:nvSpPr>
          <p:spPr>
            <a:xfrm>
              <a:off x="8741676" y="1184894"/>
              <a:ext cx="1698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4A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 CONVOCADOS</a:t>
              </a:r>
            </a:p>
          </p:txBody>
        </p:sp>
        <p:pic>
          <p:nvPicPr>
            <p:cNvPr id="80" name="Gráfico 79" descr="Marketing com preenchimento sólido">
              <a:extLst>
                <a:ext uri="{FF2B5EF4-FFF2-40B4-BE49-F238E27FC236}">
                  <a16:creationId xmlns:a16="http://schemas.microsoft.com/office/drawing/2014/main" id="{B83C35C9-B2BF-4FB7-A901-234C4C59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320856" y="670918"/>
              <a:ext cx="540000" cy="540000"/>
            </a:xfrm>
            <a:prstGeom prst="rect">
              <a:avLst/>
            </a:prstGeom>
          </p:spPr>
        </p:pic>
        <p:pic>
          <p:nvPicPr>
            <p:cNvPr id="81" name="Gráfico 80" descr="Lápis com preenchimento sólido">
              <a:extLst>
                <a:ext uri="{FF2B5EF4-FFF2-40B4-BE49-F238E27FC236}">
                  <a16:creationId xmlns:a16="http://schemas.microsoft.com/office/drawing/2014/main" id="{A4D4D2A7-9D8D-4129-801C-C6182B79C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148007" y="2282128"/>
              <a:ext cx="540000" cy="540000"/>
            </a:xfrm>
            <a:prstGeom prst="rect">
              <a:avLst/>
            </a:prstGeom>
          </p:spPr>
        </p:pic>
        <p:pic>
          <p:nvPicPr>
            <p:cNvPr id="82" name="Gráfico 81" descr="Manual com preenchimento sólido">
              <a:extLst>
                <a:ext uri="{FF2B5EF4-FFF2-40B4-BE49-F238E27FC236}">
                  <a16:creationId xmlns:a16="http://schemas.microsoft.com/office/drawing/2014/main" id="{3D098E92-9034-4B31-9B7C-0E60183A8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9126827" y="5035535"/>
              <a:ext cx="540000" cy="540000"/>
            </a:xfrm>
            <a:prstGeom prst="rect">
              <a:avLst/>
            </a:prstGeom>
          </p:spPr>
        </p:pic>
        <p:pic>
          <p:nvPicPr>
            <p:cNvPr id="83" name="Gráfico 82" descr="Marca de seleção com preenchimento sólido">
              <a:extLst>
                <a:ext uri="{FF2B5EF4-FFF2-40B4-BE49-F238E27FC236}">
                  <a16:creationId xmlns:a16="http://schemas.microsoft.com/office/drawing/2014/main" id="{122713B2-9703-45E6-8855-B4205BAD7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160305" y="7955370"/>
              <a:ext cx="540000" cy="540000"/>
            </a:xfrm>
            <a:prstGeom prst="rect">
              <a:avLst/>
            </a:prstGeom>
          </p:spPr>
        </p:pic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0E06F681-3FE7-41D9-A2D7-352EBD5838AF}"/>
                </a:ext>
              </a:extLst>
            </p:cNvPr>
            <p:cNvSpPr/>
            <p:nvPr/>
          </p:nvSpPr>
          <p:spPr>
            <a:xfrm>
              <a:off x="8459806" y="348189"/>
              <a:ext cx="7796194" cy="1457798"/>
            </a:xfrm>
            <a:prstGeom prst="rect">
              <a:avLst/>
            </a:prstGeom>
            <a:noFill/>
            <a:ln>
              <a:solidFill>
                <a:srgbClr val="004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E9A7C4CD-E167-4BA3-A59F-3BE08A41748B}"/>
                </a:ext>
              </a:extLst>
            </p:cNvPr>
            <p:cNvSpPr/>
            <p:nvPr/>
          </p:nvSpPr>
          <p:spPr>
            <a:xfrm>
              <a:off x="8447508" y="1952194"/>
              <a:ext cx="7796194" cy="153612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37F94156-412D-434F-8805-B6AD3CB85B2C}"/>
                </a:ext>
              </a:extLst>
            </p:cNvPr>
            <p:cNvSpPr/>
            <p:nvPr/>
          </p:nvSpPr>
          <p:spPr>
            <a:xfrm>
              <a:off x="8438914" y="3647165"/>
              <a:ext cx="7817086" cy="4144884"/>
            </a:xfrm>
            <a:prstGeom prst="rect">
              <a:avLst/>
            </a:prstGeom>
            <a:noFill/>
            <a:ln>
              <a:solidFill>
                <a:srgbClr val="1CB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11B494CF-D998-4128-A28D-8E3CB23EB532}"/>
                </a:ext>
              </a:extLst>
            </p:cNvPr>
            <p:cNvSpPr/>
            <p:nvPr/>
          </p:nvSpPr>
          <p:spPr>
            <a:xfrm>
              <a:off x="8447508" y="7944237"/>
              <a:ext cx="7808492" cy="8720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F2310145-5C4F-4BDF-BBE6-3ACF6379EAA7}"/>
                </a:ext>
              </a:extLst>
            </p:cNvPr>
            <p:cNvSpPr txBox="1"/>
            <p:nvPr/>
          </p:nvSpPr>
          <p:spPr>
            <a:xfrm>
              <a:off x="661917" y="6721639"/>
              <a:ext cx="214623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172 municípios </a:t>
              </a:r>
            </a:p>
            <a:p>
              <a:pPr algn="ctr"/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beneficiados</a:t>
              </a:r>
            </a:p>
          </p:txBody>
        </p: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1480D4B6-D7BD-4652-BC7A-F292248278C4}"/>
                </a:ext>
              </a:extLst>
            </p:cNvPr>
            <p:cNvCxnSpPr>
              <a:cxnSpLocks/>
            </p:cNvCxnSpPr>
            <p:nvPr/>
          </p:nvCxnSpPr>
          <p:spPr>
            <a:xfrm>
              <a:off x="653920" y="5101069"/>
              <a:ext cx="2162229" cy="0"/>
            </a:xfrm>
            <a:prstGeom prst="line">
              <a:avLst/>
            </a:prstGeom>
            <a:ln>
              <a:solidFill>
                <a:srgbClr val="004A2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D4F860C2-6460-4585-A701-EBB176AFA791}"/>
                </a:ext>
              </a:extLst>
            </p:cNvPr>
            <p:cNvCxnSpPr>
              <a:cxnSpLocks/>
            </p:cNvCxnSpPr>
            <p:nvPr/>
          </p:nvCxnSpPr>
          <p:spPr>
            <a:xfrm>
              <a:off x="653920" y="5860097"/>
              <a:ext cx="2162229" cy="0"/>
            </a:xfrm>
            <a:prstGeom prst="line">
              <a:avLst/>
            </a:prstGeom>
            <a:ln>
              <a:solidFill>
                <a:srgbClr val="004A2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id="{C83DE618-C808-4C2A-ABAD-45466656BE60}"/>
                </a:ext>
              </a:extLst>
            </p:cNvPr>
            <p:cNvCxnSpPr>
              <a:cxnSpLocks/>
            </p:cNvCxnSpPr>
            <p:nvPr/>
          </p:nvCxnSpPr>
          <p:spPr>
            <a:xfrm>
              <a:off x="653920" y="6619125"/>
              <a:ext cx="2162229" cy="0"/>
            </a:xfrm>
            <a:prstGeom prst="line">
              <a:avLst/>
            </a:prstGeom>
            <a:ln>
              <a:solidFill>
                <a:srgbClr val="004A2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67C04BBE-F6E9-4D26-AB6D-43B66FA9F9F3}"/>
                </a:ext>
              </a:extLst>
            </p:cNvPr>
            <p:cNvCxnSpPr>
              <a:cxnSpLocks/>
            </p:cNvCxnSpPr>
            <p:nvPr/>
          </p:nvCxnSpPr>
          <p:spPr>
            <a:xfrm>
              <a:off x="630037" y="7396011"/>
              <a:ext cx="2162229" cy="0"/>
            </a:xfrm>
            <a:prstGeom prst="line">
              <a:avLst/>
            </a:prstGeom>
            <a:ln>
              <a:solidFill>
                <a:srgbClr val="004A2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93" name="Imagem 157">
              <a:extLst>
                <a:ext uri="{FF2B5EF4-FFF2-40B4-BE49-F238E27FC236}">
                  <a16:creationId xmlns:a16="http://schemas.microsoft.com/office/drawing/2014/main" id="{C53C4E67-D501-45BF-ACCD-DDE71116F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900" y="6888327"/>
              <a:ext cx="213588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Gráfico 93" descr="Lixo">
              <a:extLst>
                <a:ext uri="{FF2B5EF4-FFF2-40B4-BE49-F238E27FC236}">
                  <a16:creationId xmlns:a16="http://schemas.microsoft.com/office/drawing/2014/main" id="{C0E2EB39-E553-4285-8407-91A656C4C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35340" y="3851211"/>
              <a:ext cx="219398" cy="248816"/>
            </a:xfrm>
            <a:prstGeom prst="rect">
              <a:avLst/>
            </a:prstGeom>
          </p:spPr>
        </p:pic>
        <p:pic>
          <p:nvPicPr>
            <p:cNvPr id="95" name="Imagem 157">
              <a:extLst>
                <a:ext uri="{FF2B5EF4-FFF2-40B4-BE49-F238E27FC236}">
                  <a16:creationId xmlns:a16="http://schemas.microsoft.com/office/drawing/2014/main" id="{1A5F4FE8-563D-4BAE-B22D-70EFCBE27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3835" y="3235422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Imagem 157">
              <a:extLst>
                <a:ext uri="{FF2B5EF4-FFF2-40B4-BE49-F238E27FC236}">
                  <a16:creationId xmlns:a16="http://schemas.microsoft.com/office/drawing/2014/main" id="{0334B3E0-6BB6-4461-AAE4-5764C47F3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007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4883" y="1995708"/>
              <a:ext cx="242227" cy="2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Lágrima 96">
              <a:extLst>
                <a:ext uri="{FF2B5EF4-FFF2-40B4-BE49-F238E27FC236}">
                  <a16:creationId xmlns:a16="http://schemas.microsoft.com/office/drawing/2014/main" id="{5163182A-B609-4D9E-86A1-E769FAFC1B2B}"/>
                </a:ext>
              </a:extLst>
            </p:cNvPr>
            <p:cNvSpPr>
              <a:spLocks noChangeAspect="1"/>
            </p:cNvSpPr>
            <p:nvPr/>
          </p:nvSpPr>
          <p:spPr>
            <a:xfrm rot="8150354">
              <a:off x="4532770" y="6724795"/>
              <a:ext cx="236339" cy="224315"/>
            </a:xfrm>
            <a:prstGeom prst="teardrop">
              <a:avLst/>
            </a:prstGeom>
            <a:solidFill>
              <a:srgbClr val="004A2F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>
                <a:defRPr/>
              </a:pPr>
              <a:endParaRPr lang="pt-BR" sz="604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2F718081-34EF-43D5-BC3F-088F1A567334}"/>
                </a:ext>
              </a:extLst>
            </p:cNvPr>
            <p:cNvSpPr txBox="1"/>
            <p:nvPr/>
          </p:nvSpPr>
          <p:spPr>
            <a:xfrm>
              <a:off x="13561147" y="393412"/>
              <a:ext cx="2016585" cy="1272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PIRAQUARA/PR</a:t>
              </a:r>
            </a:p>
            <a:p>
              <a:pPr defTabSz="152033">
                <a:lnSpc>
                  <a:spcPct val="150000"/>
                </a:lnSpc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SANTA BÁRBARA D’OESTE/SP</a:t>
              </a:r>
            </a:p>
            <a:p>
              <a:pPr defTabSz="152033">
                <a:lnSpc>
                  <a:spcPct val="150000"/>
                </a:lnSpc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</a:rPr>
                <a:t>SÃO FELIX DO XINGU/PA</a:t>
              </a:r>
            </a:p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CONSÓRCIO PAJEÚ/PE</a:t>
              </a:r>
            </a:p>
            <a:p>
              <a:pPr defTabSz="152033">
                <a:lnSpc>
                  <a:spcPct val="150000"/>
                </a:lnSpc>
              </a:pPr>
              <a:r>
                <a:rPr lang="pt-BR" sz="1050" b="1" dirty="0">
                  <a:solidFill>
                    <a:schemeClr val="bg1"/>
                  </a:solidFill>
                  <a:latin typeface="Century Gothic" pitchFamily="34" charset="0"/>
                </a:rPr>
                <a:t>CONSÓRCIO CONSAÚDE</a:t>
              </a:r>
            </a:p>
          </p:txBody>
        </p:sp>
        <p:sp>
          <p:nvSpPr>
            <p:cNvPr id="99" name="Lágrima 98">
              <a:extLst>
                <a:ext uri="{FF2B5EF4-FFF2-40B4-BE49-F238E27FC236}">
                  <a16:creationId xmlns:a16="http://schemas.microsoft.com/office/drawing/2014/main" id="{7CEEDCE5-37AB-432D-9796-FE768BB58DD6}"/>
                </a:ext>
              </a:extLst>
            </p:cNvPr>
            <p:cNvSpPr>
              <a:spLocks noChangeAspect="1"/>
            </p:cNvSpPr>
            <p:nvPr/>
          </p:nvSpPr>
          <p:spPr>
            <a:xfrm rot="8150354">
              <a:off x="4688104" y="6428286"/>
              <a:ext cx="236339" cy="224315"/>
            </a:xfrm>
            <a:prstGeom prst="teardrop">
              <a:avLst/>
            </a:prstGeom>
            <a:solidFill>
              <a:srgbClr val="1CB25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/>
              <a:endParaRPr lang="pt-BR" sz="604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grpSp>
          <p:nvGrpSpPr>
            <p:cNvPr id="100" name="Agrupar 99">
              <a:extLst>
                <a:ext uri="{FF2B5EF4-FFF2-40B4-BE49-F238E27FC236}">
                  <a16:creationId xmlns:a16="http://schemas.microsoft.com/office/drawing/2014/main" id="{FDAB579E-7E76-4E0F-A427-0DCAE4194DC6}"/>
                </a:ext>
              </a:extLst>
            </p:cNvPr>
            <p:cNvGrpSpPr/>
            <p:nvPr/>
          </p:nvGrpSpPr>
          <p:grpSpPr>
            <a:xfrm>
              <a:off x="10673823" y="457013"/>
              <a:ext cx="246655" cy="1172466"/>
              <a:chOff x="13360182" y="258522"/>
              <a:chExt cx="246655" cy="1172466"/>
            </a:xfrm>
          </p:grpSpPr>
          <p:pic>
            <p:nvPicPr>
              <p:cNvPr id="110" name="Imagem 157">
                <a:extLst>
                  <a:ext uri="{FF2B5EF4-FFF2-40B4-BE49-F238E27FC236}">
                    <a16:creationId xmlns:a16="http://schemas.microsoft.com/office/drawing/2014/main" id="{0FAA96E9-CFE0-45BA-9008-871A8C4D8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0072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4610" y="1188761"/>
                <a:ext cx="242227" cy="24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7693C89D-687A-441B-9704-5AFE5843250D}"/>
                  </a:ext>
                </a:extLst>
              </p:cNvPr>
              <p:cNvGrpSpPr/>
              <p:nvPr/>
            </p:nvGrpSpPr>
            <p:grpSpPr>
              <a:xfrm>
                <a:off x="13360182" y="258522"/>
                <a:ext cx="242227" cy="968906"/>
                <a:chOff x="13360182" y="258522"/>
                <a:chExt cx="242227" cy="968906"/>
              </a:xfrm>
            </p:grpSpPr>
            <p:pic>
              <p:nvPicPr>
                <p:cNvPr id="112" name="Imagem 157">
                  <a:extLst>
                    <a:ext uri="{FF2B5EF4-FFF2-40B4-BE49-F238E27FC236}">
                      <a16:creationId xmlns:a16="http://schemas.microsoft.com/office/drawing/2014/main" id="{5D30738D-36A9-4020-81BC-F62E65D6F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742975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Imagem 157">
                  <a:extLst>
                    <a:ext uri="{FF2B5EF4-FFF2-40B4-BE49-F238E27FC236}">
                      <a16:creationId xmlns:a16="http://schemas.microsoft.com/office/drawing/2014/main" id="{BEBD94BD-F9E4-4784-8FD1-EA4C6ACB8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500748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Imagem 157">
                  <a:extLst>
                    <a:ext uri="{FF2B5EF4-FFF2-40B4-BE49-F238E27FC236}">
                      <a16:creationId xmlns:a16="http://schemas.microsoft.com/office/drawing/2014/main" id="{7B47E451-BA83-41EA-A0D6-296D9CADA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258522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5" name="Imagem 157">
                  <a:extLst>
                    <a:ext uri="{FF2B5EF4-FFF2-40B4-BE49-F238E27FC236}">
                      <a16:creationId xmlns:a16="http://schemas.microsoft.com/office/drawing/2014/main" id="{AD276D68-1016-4C24-8AAB-ACEDD6E24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007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0182" y="985201"/>
                  <a:ext cx="242227" cy="242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1" name="Lágrima 100">
              <a:extLst>
                <a:ext uri="{FF2B5EF4-FFF2-40B4-BE49-F238E27FC236}">
                  <a16:creationId xmlns:a16="http://schemas.microsoft.com/office/drawing/2014/main" id="{0010B4BB-AA09-42C6-BC77-0BC41E52AA3E}"/>
                </a:ext>
              </a:extLst>
            </p:cNvPr>
            <p:cNvSpPr>
              <a:spLocks noChangeAspect="1"/>
            </p:cNvSpPr>
            <p:nvPr/>
          </p:nvSpPr>
          <p:spPr>
            <a:xfrm rot="8150354">
              <a:off x="5123048" y="5897670"/>
              <a:ext cx="236339" cy="224315"/>
            </a:xfrm>
            <a:prstGeom prst="teardrop">
              <a:avLst/>
            </a:prstGeom>
            <a:solidFill>
              <a:srgbClr val="1CB25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>
                <a:defRPr/>
              </a:pPr>
              <a:endParaRPr lang="pt-BR" sz="604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102" name="Lágrima 101">
              <a:extLst>
                <a:ext uri="{FF2B5EF4-FFF2-40B4-BE49-F238E27FC236}">
                  <a16:creationId xmlns:a16="http://schemas.microsoft.com/office/drawing/2014/main" id="{1AAA693F-AF98-410E-A1F0-F2ACCE1D48A1}"/>
                </a:ext>
              </a:extLst>
            </p:cNvPr>
            <p:cNvSpPr>
              <a:spLocks noChangeAspect="1"/>
            </p:cNvSpPr>
            <p:nvPr/>
          </p:nvSpPr>
          <p:spPr>
            <a:xfrm rot="8150354">
              <a:off x="5228768" y="6210587"/>
              <a:ext cx="236339" cy="224315"/>
            </a:xfrm>
            <a:prstGeom prst="teardrop">
              <a:avLst/>
            </a:prstGeom>
            <a:solidFill>
              <a:srgbClr val="1CB25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/>
              <a:endParaRPr lang="pt-BR" sz="604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103" name="Lágrima 102">
              <a:extLst>
                <a:ext uri="{FF2B5EF4-FFF2-40B4-BE49-F238E27FC236}">
                  <a16:creationId xmlns:a16="http://schemas.microsoft.com/office/drawing/2014/main" id="{5177A061-2598-4380-8549-E5D9B77C1199}"/>
                </a:ext>
              </a:extLst>
            </p:cNvPr>
            <p:cNvSpPr>
              <a:spLocks noChangeAspect="1"/>
            </p:cNvSpPr>
            <p:nvPr/>
          </p:nvSpPr>
          <p:spPr bwMode="auto">
            <a:xfrm rot="8150354">
              <a:off x="5928264" y="5923907"/>
              <a:ext cx="236281" cy="224315"/>
            </a:xfrm>
            <a:prstGeom prst="teardrop">
              <a:avLst/>
            </a:prstGeom>
            <a:solidFill>
              <a:srgbClr val="1CB25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/>
              <a:endParaRPr lang="pt-BR" sz="604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104" name="Lágrima 103">
              <a:extLst>
                <a:ext uri="{FF2B5EF4-FFF2-40B4-BE49-F238E27FC236}">
                  <a16:creationId xmlns:a16="http://schemas.microsoft.com/office/drawing/2014/main" id="{7D9E08F0-B7C8-433C-816C-35FB9508CC15}"/>
                </a:ext>
              </a:extLst>
            </p:cNvPr>
            <p:cNvSpPr>
              <a:spLocks noChangeAspect="1"/>
            </p:cNvSpPr>
            <p:nvPr/>
          </p:nvSpPr>
          <p:spPr bwMode="auto">
            <a:xfrm rot="8150354">
              <a:off x="7153128" y="3497503"/>
              <a:ext cx="236281" cy="224315"/>
            </a:xfrm>
            <a:prstGeom prst="teardrop">
              <a:avLst/>
            </a:prstGeom>
            <a:solidFill>
              <a:srgbClr val="1CB25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310"/>
              <a:endParaRPr lang="pt-BR" sz="604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pic>
          <p:nvPicPr>
            <p:cNvPr id="105" name="Gráfico 104" descr="Lixo">
              <a:extLst>
                <a:ext uri="{FF2B5EF4-FFF2-40B4-BE49-F238E27FC236}">
                  <a16:creationId xmlns:a16="http://schemas.microsoft.com/office/drawing/2014/main" id="{5BF9A7F2-D22F-4DBD-A678-913414DF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36750" y="3634224"/>
              <a:ext cx="219398" cy="248816"/>
            </a:xfrm>
            <a:prstGeom prst="rect">
              <a:avLst/>
            </a:prstGeom>
          </p:spPr>
        </p:pic>
        <p:pic>
          <p:nvPicPr>
            <p:cNvPr id="106" name="Gráfico 105" descr="Sala de aula">
              <a:extLst>
                <a:ext uri="{FF2B5EF4-FFF2-40B4-BE49-F238E27FC236}">
                  <a16:creationId xmlns:a16="http://schemas.microsoft.com/office/drawing/2014/main" id="{792399C3-A33A-4AC9-820F-BDAD098F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3336408" y="2952993"/>
              <a:ext cx="268873" cy="268873"/>
            </a:xfrm>
            <a:prstGeom prst="rect">
              <a:avLst/>
            </a:prstGeom>
          </p:spPr>
        </p:pic>
        <p:pic>
          <p:nvPicPr>
            <p:cNvPr id="108" name="Gráfico 107" descr="Lixo">
              <a:extLst>
                <a:ext uri="{FF2B5EF4-FFF2-40B4-BE49-F238E27FC236}">
                  <a16:creationId xmlns:a16="http://schemas.microsoft.com/office/drawing/2014/main" id="{A79E4724-6DAD-4B1E-9B23-F36B9570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331485" y="2441495"/>
              <a:ext cx="219398" cy="248816"/>
            </a:xfrm>
            <a:prstGeom prst="rect">
              <a:avLst/>
            </a:prstGeom>
          </p:spPr>
        </p:pic>
        <p:pic>
          <p:nvPicPr>
            <p:cNvPr id="109" name="Gráfico 108" descr="Lixo">
              <a:extLst>
                <a:ext uri="{FF2B5EF4-FFF2-40B4-BE49-F238E27FC236}">
                  <a16:creationId xmlns:a16="http://schemas.microsoft.com/office/drawing/2014/main" id="{FDD68A1C-82A2-4E00-8A6C-A929A6D4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342073" y="2206928"/>
              <a:ext cx="219398" cy="248816"/>
            </a:xfrm>
            <a:prstGeom prst="rect">
              <a:avLst/>
            </a:prstGeom>
          </p:spPr>
        </p:pic>
      </p:grpSp>
      <p:pic>
        <p:nvPicPr>
          <p:cNvPr id="226" name="Imagem 157">
            <a:extLst>
              <a:ext uri="{FF2B5EF4-FFF2-40B4-BE49-F238E27FC236}">
                <a16:creationId xmlns:a16="http://schemas.microsoft.com/office/drawing/2014/main" id="{4E2D61E2-8792-46C1-A969-98AF847A74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07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00" y="9549473"/>
            <a:ext cx="242227" cy="2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Gráfico 226" descr="Lixo">
            <a:extLst>
              <a:ext uri="{FF2B5EF4-FFF2-40B4-BE49-F238E27FC236}">
                <a16:creationId xmlns:a16="http://schemas.microsoft.com/office/drawing/2014/main" id="{1E57A3EA-B5C7-4379-BF4E-C6E6EA076B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501113" y="9041367"/>
            <a:ext cx="219398" cy="2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864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Premissas do Governo Federal para RSU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C5A0A54-E657-4FFB-A5FE-C04B42BF1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248794"/>
              </p:ext>
            </p:extLst>
          </p:nvPr>
        </p:nvGraphicFramePr>
        <p:xfrm>
          <a:off x="2385755" y="1540777"/>
          <a:ext cx="13487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3059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864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Premissas do Governo Federal para RSU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8D78E89-702C-4ED3-863A-81ACCE251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583033"/>
              </p:ext>
            </p:extLst>
          </p:nvPr>
        </p:nvGraphicFramePr>
        <p:xfrm>
          <a:off x="2385755" y="1540777"/>
          <a:ext cx="13487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2940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446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Modelo de Trabalho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E858D3-5012-455D-BA49-BBDE77820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309402"/>
            <a:ext cx="14859000" cy="65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0" y="259353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Arranjo Institucional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B5B9E84-3255-4720-B631-52E1608D400F}"/>
              </a:ext>
            </a:extLst>
          </p:cNvPr>
          <p:cNvSpPr/>
          <p:nvPr/>
        </p:nvSpPr>
        <p:spPr>
          <a:xfrm>
            <a:off x="3435149" y="2086120"/>
            <a:ext cx="3048000" cy="1323439"/>
          </a:xfrm>
          <a:prstGeom prst="rect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Municípios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EDB630-3914-4043-B5EF-A01EA6EA6412}"/>
              </a:ext>
            </a:extLst>
          </p:cNvPr>
          <p:cNvSpPr/>
          <p:nvPr/>
        </p:nvSpPr>
        <p:spPr>
          <a:xfrm>
            <a:off x="3352800" y="4680257"/>
            <a:ext cx="3048000" cy="1323439"/>
          </a:xfrm>
          <a:prstGeom prst="rect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Consórcio dos Municípios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BE9D7B3-7566-41EC-BA5E-5092B008723E}"/>
              </a:ext>
            </a:extLst>
          </p:cNvPr>
          <p:cNvSpPr/>
          <p:nvPr/>
        </p:nvSpPr>
        <p:spPr>
          <a:xfrm>
            <a:off x="9357665" y="4676806"/>
            <a:ext cx="3048000" cy="1323439"/>
          </a:xfrm>
          <a:prstGeom prst="rect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Concessionário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C6288E5-A4B3-4F6C-A5E4-1F8FB43B217C}"/>
              </a:ext>
            </a:extLst>
          </p:cNvPr>
          <p:cNvSpPr/>
          <p:nvPr/>
        </p:nvSpPr>
        <p:spPr>
          <a:xfrm>
            <a:off x="3341622" y="6985564"/>
            <a:ext cx="3059178" cy="1633798"/>
          </a:xfrm>
          <a:prstGeom prst="ellipse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Agência Reguladora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E2B54F-ED7C-4E96-933B-07DB177811AB}"/>
              </a:ext>
            </a:extLst>
          </p:cNvPr>
          <p:cNvSpPr/>
          <p:nvPr/>
        </p:nvSpPr>
        <p:spPr>
          <a:xfrm>
            <a:off x="13701065" y="2785940"/>
            <a:ext cx="3048000" cy="1323439"/>
          </a:xfrm>
          <a:prstGeom prst="rect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População:</a:t>
            </a:r>
          </a:p>
          <a:p>
            <a:pPr algn="ctr"/>
            <a:r>
              <a:rPr lang="pt-BR" sz="2800" dirty="0"/>
              <a:t>RDO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0148042-4253-4BF6-8C17-5D2549CAF6E5}"/>
              </a:ext>
            </a:extLst>
          </p:cNvPr>
          <p:cNvSpPr/>
          <p:nvPr/>
        </p:nvSpPr>
        <p:spPr>
          <a:xfrm>
            <a:off x="13701065" y="6543944"/>
            <a:ext cx="3048000" cy="1323439"/>
          </a:xfrm>
          <a:prstGeom prst="rect">
            <a:avLst/>
          </a:prstGeom>
          <a:ln>
            <a:solidFill>
              <a:srgbClr val="3961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Município:</a:t>
            </a:r>
          </a:p>
          <a:p>
            <a:pPr algn="ctr"/>
            <a:r>
              <a:rPr lang="pt-BR" sz="2800" dirty="0"/>
              <a:t>Destinação RPU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F3EDCE3-9C35-4487-93F5-0EF85863D5E2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12405665" y="3447660"/>
            <a:ext cx="1295400" cy="1890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F5A14B5-DBC8-4756-A778-A1C8082715B3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12405665" y="5338526"/>
            <a:ext cx="1295400" cy="1867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DA75E6-394F-49D2-94E1-CBAC633BCEA9}"/>
              </a:ext>
            </a:extLst>
          </p:cNvPr>
          <p:cNvSpPr txBox="1"/>
          <p:nvPr/>
        </p:nvSpPr>
        <p:spPr>
          <a:xfrm>
            <a:off x="12786565" y="5123221"/>
            <a:ext cx="1040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Serviços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B4E1E4D-2409-4B6C-878C-9DF741118419}"/>
              </a:ext>
            </a:extLst>
          </p:cNvPr>
          <p:cNvSpPr txBox="1"/>
          <p:nvPr/>
        </p:nvSpPr>
        <p:spPr>
          <a:xfrm>
            <a:off x="11562639" y="2914855"/>
            <a:ext cx="197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Pgto. Tarifa</a:t>
            </a:r>
          </a:p>
          <a:p>
            <a:r>
              <a:rPr lang="pt-BR" sz="2000" dirty="0"/>
              <a:t>(base consumo de água)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3EA11A2-3F59-4C96-A1D8-C960EDBA01DD}"/>
              </a:ext>
            </a:extLst>
          </p:cNvPr>
          <p:cNvSpPr txBox="1"/>
          <p:nvPr/>
        </p:nvSpPr>
        <p:spPr>
          <a:xfrm>
            <a:off x="11642138" y="7099217"/>
            <a:ext cx="19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Pgto. Tarifa</a:t>
            </a:r>
          </a:p>
          <a:p>
            <a:r>
              <a:rPr lang="pt-BR" sz="2000" dirty="0"/>
              <a:t>(base tonelada)</a:t>
            </a:r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B2A07222-2C1D-45FC-832F-BB6CB7DDCED2}"/>
              </a:ext>
            </a:extLst>
          </p:cNvPr>
          <p:cNvSpPr/>
          <p:nvPr/>
        </p:nvSpPr>
        <p:spPr>
          <a:xfrm>
            <a:off x="4648200" y="3577712"/>
            <a:ext cx="533400" cy="1038306"/>
          </a:xfrm>
          <a:prstGeom prst="downArrow">
            <a:avLst/>
          </a:prstGeom>
          <a:solidFill>
            <a:schemeClr val="tx2"/>
          </a:solidFill>
          <a:ln>
            <a:solidFill>
              <a:srgbClr val="396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056E644-E11E-4259-9C94-980D5C2B659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6400800" y="5338526"/>
            <a:ext cx="2956865" cy="3451"/>
          </a:xfrm>
          <a:prstGeom prst="line">
            <a:avLst/>
          </a:prstGeom>
          <a:ln>
            <a:solidFill>
              <a:srgbClr val="39617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E38270F3-CF74-497B-8745-2D4594CD2AB5}"/>
              </a:ext>
            </a:extLst>
          </p:cNvPr>
          <p:cNvSpPr/>
          <p:nvPr/>
        </p:nvSpPr>
        <p:spPr>
          <a:xfrm>
            <a:off x="4648200" y="6229558"/>
            <a:ext cx="533400" cy="530143"/>
          </a:xfrm>
          <a:prstGeom prst="downArrow">
            <a:avLst/>
          </a:prstGeom>
          <a:solidFill>
            <a:schemeClr val="tx2"/>
          </a:solidFill>
          <a:ln>
            <a:solidFill>
              <a:srgbClr val="396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47374B93-4A82-41D6-8E22-4E4585E06B59}"/>
              </a:ext>
            </a:extLst>
          </p:cNvPr>
          <p:cNvSpPr/>
          <p:nvPr/>
        </p:nvSpPr>
        <p:spPr>
          <a:xfrm rot="16200000">
            <a:off x="7108491" y="7028892"/>
            <a:ext cx="533400" cy="1556422"/>
          </a:xfrm>
          <a:prstGeom prst="downArrow">
            <a:avLst/>
          </a:prstGeom>
          <a:solidFill>
            <a:schemeClr val="tx2"/>
          </a:solidFill>
          <a:ln>
            <a:solidFill>
              <a:srgbClr val="396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3664E5-1F71-4FDE-8334-2D2CDB8CE3DE}"/>
              </a:ext>
            </a:extLst>
          </p:cNvPr>
          <p:cNvSpPr txBox="1"/>
          <p:nvPr/>
        </p:nvSpPr>
        <p:spPr>
          <a:xfrm>
            <a:off x="2900039" y="3539128"/>
            <a:ext cx="197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Outorga poder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748777B-628B-428C-8F8D-011E9E97766D}"/>
              </a:ext>
            </a:extLst>
          </p:cNvPr>
          <p:cNvSpPr txBox="1"/>
          <p:nvPr/>
        </p:nvSpPr>
        <p:spPr>
          <a:xfrm>
            <a:off x="3295270" y="6149055"/>
            <a:ext cx="12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Convênio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DAA6E6A-99B9-4908-B4D0-873BD5A20842}"/>
              </a:ext>
            </a:extLst>
          </p:cNvPr>
          <p:cNvSpPr txBox="1"/>
          <p:nvPr/>
        </p:nvSpPr>
        <p:spPr>
          <a:xfrm>
            <a:off x="6414519" y="8186835"/>
            <a:ext cx="256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Regulação Econômica</a:t>
            </a:r>
          </a:p>
          <a:p>
            <a:r>
              <a:rPr lang="pt-BR" sz="2000" dirty="0"/>
              <a:t>Fiscalização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BA1D7C4-80E5-4B42-93DA-E5384F92BB30}"/>
              </a:ext>
            </a:extLst>
          </p:cNvPr>
          <p:cNvSpPr txBox="1"/>
          <p:nvPr/>
        </p:nvSpPr>
        <p:spPr>
          <a:xfrm>
            <a:off x="7243826" y="4972022"/>
            <a:ext cx="13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Contrato</a:t>
            </a:r>
          </a:p>
        </p:txBody>
      </p:sp>
      <p:cxnSp>
        <p:nvCxnSpPr>
          <p:cNvPr id="38" name="Conector: Curvo 37">
            <a:extLst>
              <a:ext uri="{FF2B5EF4-FFF2-40B4-BE49-F238E27FC236}">
                <a16:creationId xmlns:a16="http://schemas.microsoft.com/office/drawing/2014/main" id="{1457A4DB-CD09-4CA8-8CE1-105137C1CCDD}"/>
              </a:ext>
            </a:extLst>
          </p:cNvPr>
          <p:cNvCxnSpPr>
            <a:stCxn id="15" idx="0"/>
            <a:endCxn id="14" idx="0"/>
          </p:cNvCxnSpPr>
          <p:nvPr/>
        </p:nvCxnSpPr>
        <p:spPr>
          <a:xfrm rot="16200000" flipH="1" flipV="1">
            <a:off x="12107932" y="1559673"/>
            <a:ext cx="1890866" cy="4343400"/>
          </a:xfrm>
          <a:prstGeom prst="curvedConnector3">
            <a:avLst>
              <a:gd name="adj1" fmla="val -27362"/>
            </a:avLst>
          </a:prstGeom>
          <a:ln>
            <a:solidFill>
              <a:srgbClr val="39617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: Curvo 41">
            <a:extLst>
              <a:ext uri="{FF2B5EF4-FFF2-40B4-BE49-F238E27FC236}">
                <a16:creationId xmlns:a16="http://schemas.microsoft.com/office/drawing/2014/main" id="{4BD0AB4F-A678-4C7A-8A40-7892F0C99019}"/>
              </a:ext>
            </a:extLst>
          </p:cNvPr>
          <p:cNvCxnSpPr>
            <a:stCxn id="16" idx="2"/>
            <a:endCxn id="14" idx="2"/>
          </p:cNvCxnSpPr>
          <p:nvPr/>
        </p:nvCxnSpPr>
        <p:spPr>
          <a:xfrm rot="5400000" flipH="1">
            <a:off x="12119796" y="4762114"/>
            <a:ext cx="1867138" cy="4343400"/>
          </a:xfrm>
          <a:prstGeom prst="curvedConnector3">
            <a:avLst>
              <a:gd name="adj1" fmla="val -27708"/>
            </a:avLst>
          </a:prstGeom>
          <a:ln>
            <a:solidFill>
              <a:srgbClr val="39617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434F7D10-F5C8-4DCE-9C36-DF23EA4BB963}"/>
              </a:ext>
            </a:extLst>
          </p:cNvPr>
          <p:cNvSpPr/>
          <p:nvPr/>
        </p:nvSpPr>
        <p:spPr>
          <a:xfrm>
            <a:off x="8861516" y="1943100"/>
            <a:ext cx="8435883" cy="7467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6973F37-D3B9-4E3F-80AB-F781F401B6BA}"/>
              </a:ext>
            </a:extLst>
          </p:cNvPr>
          <p:cNvSpPr txBox="1"/>
          <p:nvPr/>
        </p:nvSpPr>
        <p:spPr>
          <a:xfrm>
            <a:off x="6499244" y="2099247"/>
            <a:ext cx="226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Institui Tarifa</a:t>
            </a:r>
          </a:p>
          <a:p>
            <a:r>
              <a:rPr lang="pt-BR" sz="2000" dirty="0"/>
              <a:t>Adere ao PIGRS</a:t>
            </a:r>
          </a:p>
          <a:p>
            <a:r>
              <a:rPr lang="pt-BR" sz="2000" dirty="0"/>
              <a:t>Interdependência</a:t>
            </a:r>
          </a:p>
          <a:p>
            <a:r>
              <a:rPr lang="pt-BR" sz="2000" dirty="0"/>
              <a:t>Compatibilidade</a:t>
            </a:r>
          </a:p>
        </p:txBody>
      </p:sp>
    </p:spTree>
    <p:extLst>
      <p:ext uri="{BB962C8B-B14F-4D97-AF65-F5344CB8AC3E}">
        <p14:creationId xmlns:p14="http://schemas.microsoft.com/office/powerpoint/2010/main" val="363276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1" y="259353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Cenários de Rotas Tecnológicas e Tabela Tarifária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C40F15-BE31-4C9A-9715-225FB4535371}"/>
              </a:ext>
            </a:extLst>
          </p:cNvPr>
          <p:cNvSpPr txBox="1"/>
          <p:nvPr/>
        </p:nvSpPr>
        <p:spPr>
          <a:xfrm>
            <a:off x="2667000" y="3724692"/>
            <a:ext cx="14983326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Implantação, Operação e Manutenção </a:t>
            </a:r>
            <a:r>
              <a:rPr lang="pt-BR" sz="2400" u="sng" dirty="0"/>
              <a:t>de </a:t>
            </a:r>
            <a:r>
              <a:rPr lang="pt-BR" sz="2400" b="1" u="sng" dirty="0"/>
              <a:t>Unidade de Triagem </a:t>
            </a:r>
            <a:r>
              <a:rPr lang="pt-BR" sz="2400" b="1" u="sng" dirty="0" err="1"/>
              <a:t>Semi-Automatizada</a:t>
            </a:r>
            <a:r>
              <a:rPr lang="pt-BR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Implantação, Operação e Manutenção de </a:t>
            </a:r>
            <a:r>
              <a:rPr lang="pt-BR" sz="2400" b="1" u="sng" dirty="0"/>
              <a:t>Unidade de Compostagem Aeróbia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Implantação, Operação e Manutenção de </a:t>
            </a:r>
            <a:r>
              <a:rPr lang="pt-BR" sz="2400" b="1" u="sng" dirty="0"/>
              <a:t>Área de Transbordo e Triagem de Resíduos Volumosos</a:t>
            </a:r>
            <a:r>
              <a:rPr lang="pt-BR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Implantação, Operação e Manutenção do </a:t>
            </a:r>
            <a:r>
              <a:rPr lang="pt-BR" sz="2400" b="1" u="sng" dirty="0"/>
              <a:t>Novo Aterro Sanitário</a:t>
            </a:r>
            <a:r>
              <a:rPr lang="pt-BR" sz="2400" dirty="0"/>
              <a:t>, com captação de biogás para geração de energia;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 de </a:t>
            </a:r>
            <a:r>
              <a:rPr lang="pt-BR" sz="2400" b="1" u="sng" dirty="0"/>
              <a:t>6 Ecopontos</a:t>
            </a:r>
            <a:r>
              <a:rPr lang="pt-BR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Implantação de </a:t>
            </a:r>
            <a:r>
              <a:rPr lang="pt-BR" sz="2400" b="1" u="sng" dirty="0"/>
              <a:t>4 galpões de Triagem de material reciclável</a:t>
            </a:r>
            <a:r>
              <a:rPr lang="pt-BR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Estudo de investigação de contaminação 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monitoramento do Aterro Sanitário Municipal;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Destinação final em aterro sanitário privado;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Educação Ambiental. </a:t>
            </a:r>
            <a:endParaRPr lang="pt-BR" sz="24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38B96-2FA2-431A-9A69-218977AA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955216"/>
              </p:ext>
            </p:extLst>
          </p:nvPr>
        </p:nvGraphicFramePr>
        <p:xfrm>
          <a:off x="2679033" y="1582792"/>
          <a:ext cx="12192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4294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C12B-D5A9-4556-96EE-116CBD46D693}"/>
              </a:ext>
            </a:extLst>
          </p:cNvPr>
          <p:cNvSpPr txBox="1"/>
          <p:nvPr/>
        </p:nvSpPr>
        <p:spPr>
          <a:xfrm>
            <a:off x="2286001" y="259353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96173"/>
                </a:solidFill>
              </a:rPr>
              <a:t>Estruturação: Fase de Estudos – Cenários de Rotas Tecnológicas e Tabela Tarifária (Exemplo)</a:t>
            </a:r>
          </a:p>
        </p:txBody>
      </p:sp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FAFC0681-B085-4AA8-AA69-B0DEB3CE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5" b="25980"/>
          <a:stretch/>
        </p:blipFill>
        <p:spPr bwMode="auto">
          <a:xfrm>
            <a:off x="15468600" y="260174"/>
            <a:ext cx="2349979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38B96-2FA2-431A-9A69-218977AA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339338"/>
              </p:ext>
            </p:extLst>
          </p:nvPr>
        </p:nvGraphicFramePr>
        <p:xfrm>
          <a:off x="2679033" y="1582792"/>
          <a:ext cx="12192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4106D3BA-28F9-4692-861F-21797F2825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9032" y="3728853"/>
            <a:ext cx="12572999" cy="5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1021</Words>
  <Application>Microsoft Office PowerPoint</Application>
  <PresentationFormat>Personalizar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Verdana</vt:lpstr>
      <vt:lpstr>Century Gothic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Fabricio de Andrade Lebeis</dc:creator>
  <cp:lastModifiedBy>Fabricio de Andrade Lebeis</cp:lastModifiedBy>
  <cp:revision>38</cp:revision>
  <dcterms:created xsi:type="dcterms:W3CDTF">2006-08-16T00:00:00Z</dcterms:created>
  <dcterms:modified xsi:type="dcterms:W3CDTF">2022-08-18T14:01:36Z</dcterms:modified>
  <dc:identifier>DAE9CNEVx80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e7aacd-7cc4-4c31-9e6f-7ef306428f09_Enabled">
    <vt:lpwstr>true</vt:lpwstr>
  </property>
  <property fmtid="{D5CDD505-2E9C-101B-9397-08002B2CF9AE}" pid="3" name="MSIP_Label_fde7aacd-7cc4-4c31-9e6f-7ef306428f09_SetDate">
    <vt:lpwstr>2022-08-18T14:01:33Z</vt:lpwstr>
  </property>
  <property fmtid="{D5CDD505-2E9C-101B-9397-08002B2CF9AE}" pid="4" name="MSIP_Label_fde7aacd-7cc4-4c31-9e6f-7ef306428f09_Method">
    <vt:lpwstr>Privileged</vt:lpwstr>
  </property>
  <property fmtid="{D5CDD505-2E9C-101B-9397-08002B2CF9AE}" pid="5" name="MSIP_Label_fde7aacd-7cc4-4c31-9e6f-7ef306428f09_Name">
    <vt:lpwstr>_PUBLICO</vt:lpwstr>
  </property>
  <property fmtid="{D5CDD505-2E9C-101B-9397-08002B2CF9AE}" pid="6" name="MSIP_Label_fde7aacd-7cc4-4c31-9e6f-7ef306428f09_SiteId">
    <vt:lpwstr>ab9bba98-684a-43fb-add8-9c2bebede229</vt:lpwstr>
  </property>
  <property fmtid="{D5CDD505-2E9C-101B-9397-08002B2CF9AE}" pid="7" name="MSIP_Label_fde7aacd-7cc4-4c31-9e6f-7ef306428f09_ActionId">
    <vt:lpwstr>3a72d23a-c879-4369-8a37-b3a46e246dfe</vt:lpwstr>
  </property>
  <property fmtid="{D5CDD505-2E9C-101B-9397-08002B2CF9AE}" pid="8" name="MSIP_Label_fde7aacd-7cc4-4c31-9e6f-7ef306428f09_ContentBits">
    <vt:lpwstr>1</vt:lpwstr>
  </property>
</Properties>
</file>