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444" r:id="rId3"/>
    <p:sldId id="443" r:id="rId4"/>
    <p:sldId id="446" r:id="rId5"/>
    <p:sldId id="445" r:id="rId6"/>
    <p:sldId id="447" r:id="rId7"/>
    <p:sldId id="451" r:id="rId8"/>
    <p:sldId id="448" r:id="rId9"/>
    <p:sldId id="449" r:id="rId10"/>
    <p:sldId id="450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" userId="e502f92e-238d-45a2-b998-3220f7a6ec25" providerId="ADAL" clId="{B37DF197-466E-4074-8FD2-9B2F0204822D}"/>
    <pc:docChg chg="undo custSel addSld delSld modSld sldOrd">
      <pc:chgData name="Carlos" userId="e502f92e-238d-45a2-b998-3220f7a6ec25" providerId="ADAL" clId="{B37DF197-466E-4074-8FD2-9B2F0204822D}" dt="2022-08-17T19:55:33.136" v="1567" actId="14100"/>
      <pc:docMkLst>
        <pc:docMk/>
      </pc:docMkLst>
      <pc:sldChg chg="modSp mod">
        <pc:chgData name="Carlos" userId="e502f92e-238d-45a2-b998-3220f7a6ec25" providerId="ADAL" clId="{B37DF197-466E-4074-8FD2-9B2F0204822D}" dt="2022-08-17T18:42:37.415" v="486" actId="14100"/>
        <pc:sldMkLst>
          <pc:docMk/>
          <pc:sldMk cId="0" sldId="256"/>
        </pc:sldMkLst>
        <pc:spChg chg="mod">
          <ac:chgData name="Carlos" userId="e502f92e-238d-45a2-b998-3220f7a6ec25" providerId="ADAL" clId="{B37DF197-466E-4074-8FD2-9B2F0204822D}" dt="2022-08-17T18:42:37.415" v="486" actId="14100"/>
          <ac:spMkLst>
            <pc:docMk/>
            <pc:sldMk cId="0" sldId="256"/>
            <ac:spMk id="11" creationId="{86C4CC2A-B22D-7E57-C421-165A1F3BD033}"/>
          </ac:spMkLst>
        </pc:spChg>
      </pc:sldChg>
      <pc:sldChg chg="del">
        <pc:chgData name="Carlos" userId="e502f92e-238d-45a2-b998-3220f7a6ec25" providerId="ADAL" clId="{B37DF197-466E-4074-8FD2-9B2F0204822D}" dt="2022-08-16T19:08:40.072" v="15" actId="47"/>
        <pc:sldMkLst>
          <pc:docMk/>
          <pc:sldMk cId="1499025354" sldId="287"/>
        </pc:sldMkLst>
      </pc:sldChg>
      <pc:sldChg chg="del">
        <pc:chgData name="Carlos" userId="e502f92e-238d-45a2-b998-3220f7a6ec25" providerId="ADAL" clId="{B37DF197-466E-4074-8FD2-9B2F0204822D}" dt="2022-08-17T12:06:43.006" v="383" actId="47"/>
        <pc:sldMkLst>
          <pc:docMk/>
          <pc:sldMk cId="1641769416" sldId="296"/>
        </pc:sldMkLst>
      </pc:sldChg>
      <pc:sldChg chg="del">
        <pc:chgData name="Carlos" userId="e502f92e-238d-45a2-b998-3220f7a6ec25" providerId="ADAL" clId="{B37DF197-466E-4074-8FD2-9B2F0204822D}" dt="2022-08-17T18:55:13.490" v="1475" actId="47"/>
        <pc:sldMkLst>
          <pc:docMk/>
          <pc:sldMk cId="2612915252" sldId="347"/>
        </pc:sldMkLst>
      </pc:sldChg>
      <pc:sldChg chg="del">
        <pc:chgData name="Carlos" userId="e502f92e-238d-45a2-b998-3220f7a6ec25" providerId="ADAL" clId="{B37DF197-466E-4074-8FD2-9B2F0204822D}" dt="2022-08-17T12:06:45.927" v="384" actId="47"/>
        <pc:sldMkLst>
          <pc:docMk/>
          <pc:sldMk cId="610446214" sldId="359"/>
        </pc:sldMkLst>
      </pc:sldChg>
      <pc:sldChg chg="addSp modSp del mod">
        <pc:chgData name="Carlos" userId="e502f92e-238d-45a2-b998-3220f7a6ec25" providerId="ADAL" clId="{B37DF197-466E-4074-8FD2-9B2F0204822D}" dt="2022-08-17T18:59:13.567" v="1544" actId="47"/>
        <pc:sldMkLst>
          <pc:docMk/>
          <pc:sldMk cId="2570364801" sldId="365"/>
        </pc:sldMkLst>
        <pc:spChg chg="mod">
          <ac:chgData name="Carlos" userId="e502f92e-238d-45a2-b998-3220f7a6ec25" providerId="ADAL" clId="{B37DF197-466E-4074-8FD2-9B2F0204822D}" dt="2022-08-17T18:58:12.412" v="1530" actId="1076"/>
          <ac:spMkLst>
            <pc:docMk/>
            <pc:sldMk cId="2570364801" sldId="365"/>
            <ac:spMk id="2" creationId="{88A7D756-6D4F-4606-90FA-30201C348B12}"/>
          </ac:spMkLst>
        </pc:spChg>
        <pc:picChg chg="add mod">
          <ac:chgData name="Carlos" userId="e502f92e-238d-45a2-b998-3220f7a6ec25" providerId="ADAL" clId="{B37DF197-466E-4074-8FD2-9B2F0204822D}" dt="2022-08-17T18:58:16.982" v="1531" actId="1076"/>
          <ac:picMkLst>
            <pc:docMk/>
            <pc:sldMk cId="2570364801" sldId="365"/>
            <ac:picMk id="3" creationId="{E7874F9F-B8A7-E6D3-0FD9-F579B0D1F21A}"/>
          </ac:picMkLst>
        </pc:picChg>
        <pc:picChg chg="mod">
          <ac:chgData name="Carlos" userId="e502f92e-238d-45a2-b998-3220f7a6ec25" providerId="ADAL" clId="{B37DF197-466E-4074-8FD2-9B2F0204822D}" dt="2022-08-17T18:55:32.075" v="1489" actId="1076"/>
          <ac:picMkLst>
            <pc:docMk/>
            <pc:sldMk cId="2570364801" sldId="365"/>
            <ac:picMk id="7" creationId="{323A15CB-8896-F704-7463-DF3D018350E8}"/>
          </ac:picMkLst>
        </pc:picChg>
      </pc:sldChg>
      <pc:sldChg chg="del">
        <pc:chgData name="Carlos" userId="e502f92e-238d-45a2-b998-3220f7a6ec25" providerId="ADAL" clId="{B37DF197-466E-4074-8FD2-9B2F0204822D}" dt="2022-08-17T18:55:14.671" v="1476" actId="47"/>
        <pc:sldMkLst>
          <pc:docMk/>
          <pc:sldMk cId="638048016" sldId="371"/>
        </pc:sldMkLst>
      </pc:sldChg>
      <pc:sldChg chg="del">
        <pc:chgData name="Carlos" userId="e502f92e-238d-45a2-b998-3220f7a6ec25" providerId="ADAL" clId="{B37DF197-466E-4074-8FD2-9B2F0204822D}" dt="2022-08-17T18:54:57.334" v="1473" actId="47"/>
        <pc:sldMkLst>
          <pc:docMk/>
          <pc:sldMk cId="3487840983" sldId="373"/>
        </pc:sldMkLst>
      </pc:sldChg>
      <pc:sldChg chg="del">
        <pc:chgData name="Carlos" userId="e502f92e-238d-45a2-b998-3220f7a6ec25" providerId="ADAL" clId="{B37DF197-466E-4074-8FD2-9B2F0204822D}" dt="2022-08-17T18:55:12.487" v="1474" actId="47"/>
        <pc:sldMkLst>
          <pc:docMk/>
          <pc:sldMk cId="127139026" sldId="374"/>
        </pc:sldMkLst>
      </pc:sldChg>
      <pc:sldChg chg="del">
        <pc:chgData name="Carlos" userId="e502f92e-238d-45a2-b998-3220f7a6ec25" providerId="ADAL" clId="{B37DF197-466E-4074-8FD2-9B2F0204822D}" dt="2022-08-17T12:06:36.043" v="380" actId="47"/>
        <pc:sldMkLst>
          <pc:docMk/>
          <pc:sldMk cId="203756771" sldId="384"/>
        </pc:sldMkLst>
      </pc:sldChg>
      <pc:sldChg chg="del">
        <pc:chgData name="Carlos" userId="e502f92e-238d-45a2-b998-3220f7a6ec25" providerId="ADAL" clId="{B37DF197-466E-4074-8FD2-9B2F0204822D}" dt="2022-08-17T12:05:58.537" v="378" actId="47"/>
        <pc:sldMkLst>
          <pc:docMk/>
          <pc:sldMk cId="2164302900" sldId="386"/>
        </pc:sldMkLst>
      </pc:sldChg>
      <pc:sldChg chg="modSp del mod">
        <pc:chgData name="Carlos" userId="e502f92e-238d-45a2-b998-3220f7a6ec25" providerId="ADAL" clId="{B37DF197-466E-4074-8FD2-9B2F0204822D}" dt="2022-08-17T18:11:44.489" v="394" actId="47"/>
        <pc:sldMkLst>
          <pc:docMk/>
          <pc:sldMk cId="1562329979" sldId="392"/>
        </pc:sldMkLst>
        <pc:spChg chg="mod">
          <ac:chgData name="Carlos" userId="e502f92e-238d-45a2-b998-3220f7a6ec25" providerId="ADAL" clId="{B37DF197-466E-4074-8FD2-9B2F0204822D}" dt="2022-08-17T12:03:46.610" v="376" actId="6549"/>
          <ac:spMkLst>
            <pc:docMk/>
            <pc:sldMk cId="1562329979" sldId="392"/>
            <ac:spMk id="6" creationId="{B0259BEE-F460-4870-90DF-B816058D64AF}"/>
          </ac:spMkLst>
        </pc:spChg>
      </pc:sldChg>
      <pc:sldChg chg="modSp del mod">
        <pc:chgData name="Carlos" userId="e502f92e-238d-45a2-b998-3220f7a6ec25" providerId="ADAL" clId="{B37DF197-466E-4074-8FD2-9B2F0204822D}" dt="2022-08-16T19:08:41.639" v="17" actId="47"/>
        <pc:sldMkLst>
          <pc:docMk/>
          <pc:sldMk cId="3639710855" sldId="393"/>
        </pc:sldMkLst>
        <pc:spChg chg="mod">
          <ac:chgData name="Carlos" userId="e502f92e-238d-45a2-b998-3220f7a6ec25" providerId="ADAL" clId="{B37DF197-466E-4074-8FD2-9B2F0204822D}" dt="2022-08-16T19:02:50.485" v="1" actId="1076"/>
          <ac:spMkLst>
            <pc:docMk/>
            <pc:sldMk cId="3639710855" sldId="393"/>
            <ac:spMk id="2" creationId="{8735C759-DAE9-47A9-8AC5-81BF870A37B1}"/>
          </ac:spMkLst>
        </pc:spChg>
      </pc:sldChg>
      <pc:sldChg chg="del">
        <pc:chgData name="Carlos" userId="e502f92e-238d-45a2-b998-3220f7a6ec25" providerId="ADAL" clId="{B37DF197-466E-4074-8FD2-9B2F0204822D}" dt="2022-08-16T19:08:40.998" v="16" actId="47"/>
        <pc:sldMkLst>
          <pc:docMk/>
          <pc:sldMk cId="141660475" sldId="394"/>
        </pc:sldMkLst>
      </pc:sldChg>
      <pc:sldChg chg="del">
        <pc:chgData name="Carlos" userId="e502f92e-238d-45a2-b998-3220f7a6ec25" providerId="ADAL" clId="{B37DF197-466E-4074-8FD2-9B2F0204822D}" dt="2022-08-17T12:06:34.510" v="379" actId="47"/>
        <pc:sldMkLst>
          <pc:docMk/>
          <pc:sldMk cId="2241575345" sldId="399"/>
        </pc:sldMkLst>
      </pc:sldChg>
      <pc:sldChg chg="modSp del mod">
        <pc:chgData name="Carlos" userId="e502f92e-238d-45a2-b998-3220f7a6ec25" providerId="ADAL" clId="{B37DF197-466E-4074-8FD2-9B2F0204822D}" dt="2022-08-17T18:54:30.182" v="1467" actId="47"/>
        <pc:sldMkLst>
          <pc:docMk/>
          <pc:sldMk cId="1797728477" sldId="401"/>
        </pc:sldMkLst>
        <pc:spChg chg="mod">
          <ac:chgData name="Carlos" userId="e502f92e-238d-45a2-b998-3220f7a6ec25" providerId="ADAL" clId="{B37DF197-466E-4074-8FD2-9B2F0204822D}" dt="2022-08-17T18:18:25.214" v="452" actId="14100"/>
          <ac:spMkLst>
            <pc:docMk/>
            <pc:sldMk cId="1797728477" sldId="401"/>
            <ac:spMk id="6" creationId="{B0259BEE-F460-4870-90DF-B816058D64AF}"/>
          </ac:spMkLst>
        </pc:spChg>
        <pc:spChg chg="mod">
          <ac:chgData name="Carlos" userId="e502f92e-238d-45a2-b998-3220f7a6ec25" providerId="ADAL" clId="{B37DF197-466E-4074-8FD2-9B2F0204822D}" dt="2022-08-17T18:18:34.138" v="454" actId="1076"/>
          <ac:spMkLst>
            <pc:docMk/>
            <pc:sldMk cId="1797728477" sldId="401"/>
            <ac:spMk id="18" creationId="{E141927C-EE61-1720-EDB7-1E6F84EFCEFF}"/>
          </ac:spMkLst>
        </pc:spChg>
      </pc:sldChg>
      <pc:sldChg chg="del">
        <pc:chgData name="Carlos" userId="e502f92e-238d-45a2-b998-3220f7a6ec25" providerId="ADAL" clId="{B37DF197-466E-4074-8FD2-9B2F0204822D}" dt="2022-08-17T18:44:14.792" v="782" actId="47"/>
        <pc:sldMkLst>
          <pc:docMk/>
          <pc:sldMk cId="4251749568" sldId="410"/>
        </pc:sldMkLst>
      </pc:sldChg>
      <pc:sldChg chg="del">
        <pc:chgData name="Carlos" userId="e502f92e-238d-45a2-b998-3220f7a6ec25" providerId="ADAL" clId="{B37DF197-466E-4074-8FD2-9B2F0204822D}" dt="2022-08-17T18:54:28.949" v="1464" actId="47"/>
        <pc:sldMkLst>
          <pc:docMk/>
          <pc:sldMk cId="2265091867" sldId="411"/>
        </pc:sldMkLst>
      </pc:sldChg>
      <pc:sldChg chg="add del">
        <pc:chgData name="Carlos" userId="e502f92e-238d-45a2-b998-3220f7a6ec25" providerId="ADAL" clId="{B37DF197-466E-4074-8FD2-9B2F0204822D}" dt="2022-08-17T18:54:55.916" v="1472" actId="47"/>
        <pc:sldMkLst>
          <pc:docMk/>
          <pc:sldMk cId="687419802" sldId="412"/>
        </pc:sldMkLst>
      </pc:sldChg>
      <pc:sldChg chg="del">
        <pc:chgData name="Carlos" userId="e502f92e-238d-45a2-b998-3220f7a6ec25" providerId="ADAL" clId="{B37DF197-466E-4074-8FD2-9B2F0204822D}" dt="2022-08-17T12:06:37.520" v="381" actId="47"/>
        <pc:sldMkLst>
          <pc:docMk/>
          <pc:sldMk cId="951562200" sldId="413"/>
        </pc:sldMkLst>
      </pc:sldChg>
      <pc:sldChg chg="del">
        <pc:chgData name="Carlos" userId="e502f92e-238d-45a2-b998-3220f7a6ec25" providerId="ADAL" clId="{B37DF197-466E-4074-8FD2-9B2F0204822D}" dt="2022-08-17T18:54:31.091" v="1468" actId="47"/>
        <pc:sldMkLst>
          <pc:docMk/>
          <pc:sldMk cId="3506154333" sldId="430"/>
        </pc:sldMkLst>
      </pc:sldChg>
      <pc:sldChg chg="del">
        <pc:chgData name="Carlos" userId="e502f92e-238d-45a2-b998-3220f7a6ec25" providerId="ADAL" clId="{B37DF197-466E-4074-8FD2-9B2F0204822D}" dt="2022-08-17T18:54:32.985" v="1469" actId="47"/>
        <pc:sldMkLst>
          <pc:docMk/>
          <pc:sldMk cId="2562772840" sldId="431"/>
        </pc:sldMkLst>
      </pc:sldChg>
      <pc:sldChg chg="del">
        <pc:chgData name="Carlos" userId="e502f92e-238d-45a2-b998-3220f7a6ec25" providerId="ADAL" clId="{B37DF197-466E-4074-8FD2-9B2F0204822D}" dt="2022-08-17T18:54:29.398" v="1465" actId="47"/>
        <pc:sldMkLst>
          <pc:docMk/>
          <pc:sldMk cId="3564793289" sldId="434"/>
        </pc:sldMkLst>
      </pc:sldChg>
      <pc:sldChg chg="del">
        <pc:chgData name="Carlos" userId="e502f92e-238d-45a2-b998-3220f7a6ec25" providerId="ADAL" clId="{B37DF197-466E-4074-8FD2-9B2F0204822D}" dt="2022-08-17T18:54:29.772" v="1466" actId="47"/>
        <pc:sldMkLst>
          <pc:docMk/>
          <pc:sldMk cId="371397046" sldId="436"/>
        </pc:sldMkLst>
      </pc:sldChg>
      <pc:sldChg chg="del">
        <pc:chgData name="Carlos" userId="e502f92e-238d-45a2-b998-3220f7a6ec25" providerId="ADAL" clId="{B37DF197-466E-4074-8FD2-9B2F0204822D}" dt="2022-08-17T12:06:40.456" v="382" actId="47"/>
        <pc:sldMkLst>
          <pc:docMk/>
          <pc:sldMk cId="439714039" sldId="438"/>
        </pc:sldMkLst>
      </pc:sldChg>
      <pc:sldChg chg="del">
        <pc:chgData name="Carlos" userId="e502f92e-238d-45a2-b998-3220f7a6ec25" providerId="ADAL" clId="{B37DF197-466E-4074-8FD2-9B2F0204822D}" dt="2022-08-17T18:44:13.122" v="781" actId="47"/>
        <pc:sldMkLst>
          <pc:docMk/>
          <pc:sldMk cId="275141326" sldId="441"/>
        </pc:sldMkLst>
      </pc:sldChg>
      <pc:sldChg chg="modSp del mod">
        <pc:chgData name="Carlos" userId="e502f92e-238d-45a2-b998-3220f7a6ec25" providerId="ADAL" clId="{B37DF197-466E-4074-8FD2-9B2F0204822D}" dt="2022-08-17T12:03:59.213" v="377" actId="47"/>
        <pc:sldMkLst>
          <pc:docMk/>
          <pc:sldMk cId="2772887007" sldId="442"/>
        </pc:sldMkLst>
        <pc:spChg chg="mod">
          <ac:chgData name="Carlos" userId="e502f92e-238d-45a2-b998-3220f7a6ec25" providerId="ADAL" clId="{B37DF197-466E-4074-8FD2-9B2F0204822D}" dt="2022-08-16T19:55:56.298" v="276" actId="6549"/>
          <ac:spMkLst>
            <pc:docMk/>
            <pc:sldMk cId="2772887007" sldId="442"/>
            <ac:spMk id="2" creationId="{8B5B4E5D-9261-4E9E-8B3B-A0B3BF9A6043}"/>
          </ac:spMkLst>
        </pc:spChg>
      </pc:sldChg>
      <pc:sldChg chg="addSp delSp modSp mod">
        <pc:chgData name="Carlos" userId="e502f92e-238d-45a2-b998-3220f7a6ec25" providerId="ADAL" clId="{B37DF197-466E-4074-8FD2-9B2F0204822D}" dt="2022-08-16T19:03:26.111" v="12" actId="1076"/>
        <pc:sldMkLst>
          <pc:docMk/>
          <pc:sldMk cId="1485865778" sldId="443"/>
        </pc:sldMkLst>
        <pc:spChg chg="del mod">
          <ac:chgData name="Carlos" userId="e502f92e-238d-45a2-b998-3220f7a6ec25" providerId="ADAL" clId="{B37DF197-466E-4074-8FD2-9B2F0204822D}" dt="2022-08-16T19:03:21.937" v="10"/>
          <ac:spMkLst>
            <pc:docMk/>
            <pc:sldMk cId="1485865778" sldId="443"/>
            <ac:spMk id="11" creationId="{86C4CC2A-B22D-7E57-C421-165A1F3BD033}"/>
          </ac:spMkLst>
        </pc:spChg>
        <pc:picChg chg="del">
          <ac:chgData name="Carlos" userId="e502f92e-238d-45a2-b998-3220f7a6ec25" providerId="ADAL" clId="{B37DF197-466E-4074-8FD2-9B2F0204822D}" dt="2022-08-16T19:03:01.555" v="2" actId="478"/>
          <ac:picMkLst>
            <pc:docMk/>
            <pc:sldMk cId="1485865778" sldId="443"/>
            <ac:picMk id="14" creationId="{C567AE1D-F485-B7D2-7A0D-B2680E0BADBF}"/>
          </ac:picMkLst>
        </pc:picChg>
        <pc:picChg chg="add mod modCrop">
          <ac:chgData name="Carlos" userId="e502f92e-238d-45a2-b998-3220f7a6ec25" providerId="ADAL" clId="{B37DF197-466E-4074-8FD2-9B2F0204822D}" dt="2022-08-16T19:03:26.111" v="12" actId="1076"/>
          <ac:picMkLst>
            <pc:docMk/>
            <pc:sldMk cId="1485865778" sldId="443"/>
            <ac:picMk id="16" creationId="{72BC15BB-9D04-B878-37D5-78424383A5AC}"/>
          </ac:picMkLst>
        </pc:picChg>
      </pc:sldChg>
      <pc:sldChg chg="addSp delSp modSp add mod ord">
        <pc:chgData name="Carlos" userId="e502f92e-238d-45a2-b998-3220f7a6ec25" providerId="ADAL" clId="{B37DF197-466E-4074-8FD2-9B2F0204822D}" dt="2022-08-17T19:55:33.136" v="1567" actId="14100"/>
        <pc:sldMkLst>
          <pc:docMk/>
          <pc:sldMk cId="4132212008" sldId="444"/>
        </pc:sldMkLst>
        <pc:spChg chg="del mod">
          <ac:chgData name="Carlos" userId="e502f92e-238d-45a2-b998-3220f7a6ec25" providerId="ADAL" clId="{B37DF197-466E-4074-8FD2-9B2F0204822D}" dt="2022-08-17T19:55:20.431" v="1563"/>
          <ac:spMkLst>
            <pc:docMk/>
            <pc:sldMk cId="4132212008" sldId="444"/>
            <ac:spMk id="11" creationId="{86C4CC2A-B22D-7E57-C421-165A1F3BD033}"/>
          </ac:spMkLst>
        </pc:spChg>
        <pc:picChg chg="add mod modCrop">
          <ac:chgData name="Carlos" userId="e502f92e-238d-45a2-b998-3220f7a6ec25" providerId="ADAL" clId="{B37DF197-466E-4074-8FD2-9B2F0204822D}" dt="2022-08-17T19:55:33.136" v="1567" actId="14100"/>
          <ac:picMkLst>
            <pc:docMk/>
            <pc:sldMk cId="4132212008" sldId="444"/>
            <ac:picMk id="13" creationId="{41754E06-3A8D-8D66-7CA3-7AC3CACF943C}"/>
          </ac:picMkLst>
        </pc:picChg>
        <pc:picChg chg="del">
          <ac:chgData name="Carlos" userId="e502f92e-238d-45a2-b998-3220f7a6ec25" providerId="ADAL" clId="{B37DF197-466E-4074-8FD2-9B2F0204822D}" dt="2022-08-17T19:54:53.968" v="1555" actId="478"/>
          <ac:picMkLst>
            <pc:docMk/>
            <pc:sldMk cId="4132212008" sldId="444"/>
            <ac:picMk id="14" creationId="{C567AE1D-F485-B7D2-7A0D-B2680E0BADBF}"/>
          </ac:picMkLst>
        </pc:picChg>
      </pc:sldChg>
      <pc:sldChg chg="addSp delSp modSp add mod">
        <pc:chgData name="Carlos" userId="e502f92e-238d-45a2-b998-3220f7a6ec25" providerId="ADAL" clId="{B37DF197-466E-4074-8FD2-9B2F0204822D}" dt="2022-08-16T19:56:35.501" v="287" actId="14100"/>
        <pc:sldMkLst>
          <pc:docMk/>
          <pc:sldMk cId="3479679393" sldId="445"/>
        </pc:sldMkLst>
        <pc:spChg chg="add del">
          <ac:chgData name="Carlos" userId="e502f92e-238d-45a2-b998-3220f7a6ec25" providerId="ADAL" clId="{B37DF197-466E-4074-8FD2-9B2F0204822D}" dt="2022-08-16T19:48:05.349" v="21" actId="11529"/>
          <ac:spMkLst>
            <pc:docMk/>
            <pc:sldMk cId="3479679393" sldId="445"/>
            <ac:spMk id="11" creationId="{349AF71D-CE31-9C34-C686-ED09633D8B72}"/>
          </ac:spMkLst>
        </pc:spChg>
        <pc:picChg chg="add del">
          <ac:chgData name="Carlos" userId="e502f92e-238d-45a2-b998-3220f7a6ec25" providerId="ADAL" clId="{B37DF197-466E-4074-8FD2-9B2F0204822D}" dt="2022-08-16T19:55:51.182" v="258" actId="22"/>
          <ac:picMkLst>
            <pc:docMk/>
            <pc:sldMk cId="3479679393" sldId="445"/>
            <ac:picMk id="13" creationId="{C250EF80-6DAA-A7EC-ECCA-566DA3947D25}"/>
          </ac:picMkLst>
        </pc:picChg>
        <pc:picChg chg="add mod modCrop">
          <ac:chgData name="Carlos" userId="e502f92e-238d-45a2-b998-3220f7a6ec25" providerId="ADAL" clId="{B37DF197-466E-4074-8FD2-9B2F0204822D}" dt="2022-08-16T19:56:35.501" v="287" actId="14100"/>
          <ac:picMkLst>
            <pc:docMk/>
            <pc:sldMk cId="3479679393" sldId="445"/>
            <ac:picMk id="15" creationId="{87625004-4125-7729-DADA-077F6AEB5E87}"/>
          </ac:picMkLst>
        </pc:picChg>
        <pc:picChg chg="del">
          <ac:chgData name="Carlos" userId="e502f92e-238d-45a2-b998-3220f7a6ec25" providerId="ADAL" clId="{B37DF197-466E-4074-8FD2-9B2F0204822D}" dt="2022-08-16T19:47:48.012" v="19" actId="478"/>
          <ac:picMkLst>
            <pc:docMk/>
            <pc:sldMk cId="3479679393" sldId="445"/>
            <ac:picMk id="16" creationId="{72BC15BB-9D04-B878-37D5-78424383A5AC}"/>
          </ac:picMkLst>
        </pc:picChg>
      </pc:sldChg>
      <pc:sldChg chg="delSp modSp add mod ord">
        <pc:chgData name="Carlos" userId="e502f92e-238d-45a2-b998-3220f7a6ec25" providerId="ADAL" clId="{B37DF197-466E-4074-8FD2-9B2F0204822D}" dt="2022-08-16T19:54:54.755" v="255" actId="2711"/>
        <pc:sldMkLst>
          <pc:docMk/>
          <pc:sldMk cId="1022962700" sldId="446"/>
        </pc:sldMkLst>
        <pc:spChg chg="mod">
          <ac:chgData name="Carlos" userId="e502f92e-238d-45a2-b998-3220f7a6ec25" providerId="ADAL" clId="{B37DF197-466E-4074-8FD2-9B2F0204822D}" dt="2022-08-16T19:54:54.755" v="255" actId="2711"/>
          <ac:spMkLst>
            <pc:docMk/>
            <pc:sldMk cId="1022962700" sldId="446"/>
            <ac:spMk id="11" creationId="{86C4CC2A-B22D-7E57-C421-165A1F3BD033}"/>
          </ac:spMkLst>
        </pc:spChg>
        <pc:picChg chg="del">
          <ac:chgData name="Carlos" userId="e502f92e-238d-45a2-b998-3220f7a6ec25" providerId="ADAL" clId="{B37DF197-466E-4074-8FD2-9B2F0204822D}" dt="2022-08-16T19:48:32.380" v="25" actId="478"/>
          <ac:picMkLst>
            <pc:docMk/>
            <pc:sldMk cId="1022962700" sldId="446"/>
            <ac:picMk id="12" creationId="{621002FA-AEF4-5029-70A1-F0488E614C80}"/>
          </ac:picMkLst>
        </pc:picChg>
      </pc:sldChg>
      <pc:sldChg chg="addSp delSp modSp add mod">
        <pc:chgData name="Carlos" userId="e502f92e-238d-45a2-b998-3220f7a6ec25" providerId="ADAL" clId="{B37DF197-466E-4074-8FD2-9B2F0204822D}" dt="2022-08-17T18:11:36.404" v="393" actId="14100"/>
        <pc:sldMkLst>
          <pc:docMk/>
          <pc:sldMk cId="733558934" sldId="447"/>
        </pc:sldMkLst>
        <pc:picChg chg="add mod modCrop">
          <ac:chgData name="Carlos" userId="e502f92e-238d-45a2-b998-3220f7a6ec25" providerId="ADAL" clId="{B37DF197-466E-4074-8FD2-9B2F0204822D}" dt="2022-08-17T18:11:36.404" v="393" actId="14100"/>
          <ac:picMkLst>
            <pc:docMk/>
            <pc:sldMk cId="733558934" sldId="447"/>
            <ac:picMk id="12" creationId="{0639E42F-92D4-1F63-82C0-1ADCED40FA32}"/>
          </ac:picMkLst>
        </pc:picChg>
        <pc:picChg chg="del">
          <ac:chgData name="Carlos" userId="e502f92e-238d-45a2-b998-3220f7a6ec25" providerId="ADAL" clId="{B37DF197-466E-4074-8FD2-9B2F0204822D}" dt="2022-08-17T18:11:11.675" v="385" actId="478"/>
          <ac:picMkLst>
            <pc:docMk/>
            <pc:sldMk cId="733558934" sldId="447"/>
            <ac:picMk id="15" creationId="{87625004-4125-7729-DADA-077F6AEB5E87}"/>
          </ac:picMkLst>
        </pc:picChg>
      </pc:sldChg>
      <pc:sldChg chg="addSp delSp modSp add mod">
        <pc:chgData name="Carlos" userId="e502f92e-238d-45a2-b998-3220f7a6ec25" providerId="ADAL" clId="{B37DF197-466E-4074-8FD2-9B2F0204822D}" dt="2022-08-17T18:41:38.595" v="481" actId="255"/>
        <pc:sldMkLst>
          <pc:docMk/>
          <pc:sldMk cId="1140150337" sldId="448"/>
        </pc:sldMkLst>
        <pc:spChg chg="add mod">
          <ac:chgData name="Carlos" userId="e502f92e-238d-45a2-b998-3220f7a6ec25" providerId="ADAL" clId="{B37DF197-466E-4074-8FD2-9B2F0204822D}" dt="2022-08-17T18:41:38.595" v="481" actId="255"/>
          <ac:spMkLst>
            <pc:docMk/>
            <pc:sldMk cId="1140150337" sldId="448"/>
            <ac:spMk id="17" creationId="{0BE27283-DE13-2BA9-803D-7B24921D21B7}"/>
          </ac:spMkLst>
        </pc:spChg>
        <pc:picChg chg="del">
          <ac:chgData name="Carlos" userId="e502f92e-238d-45a2-b998-3220f7a6ec25" providerId="ADAL" clId="{B37DF197-466E-4074-8FD2-9B2F0204822D}" dt="2022-08-17T18:18:46.009" v="455" actId="478"/>
          <ac:picMkLst>
            <pc:docMk/>
            <pc:sldMk cId="1140150337" sldId="448"/>
            <ac:picMk id="12" creationId="{0639E42F-92D4-1F63-82C0-1ADCED40FA32}"/>
          </ac:picMkLst>
        </pc:picChg>
        <pc:picChg chg="add del mod modCrop">
          <ac:chgData name="Carlos" userId="e502f92e-238d-45a2-b998-3220f7a6ec25" providerId="ADAL" clId="{B37DF197-466E-4074-8FD2-9B2F0204822D}" dt="2022-08-17T18:39:28.281" v="467" actId="478"/>
          <ac:picMkLst>
            <pc:docMk/>
            <pc:sldMk cId="1140150337" sldId="448"/>
            <ac:picMk id="13" creationId="{4EDFFDB2-6C0B-21A9-CB73-57900FD5940B}"/>
          </ac:picMkLst>
        </pc:picChg>
        <pc:picChg chg="add mod modCrop">
          <ac:chgData name="Carlos" userId="e502f92e-238d-45a2-b998-3220f7a6ec25" providerId="ADAL" clId="{B37DF197-466E-4074-8FD2-9B2F0204822D}" dt="2022-08-17T18:41:31.038" v="480" actId="1076"/>
          <ac:picMkLst>
            <pc:docMk/>
            <pc:sldMk cId="1140150337" sldId="448"/>
            <ac:picMk id="15" creationId="{3CC73605-F80B-2EFA-9A39-5BA8585EA4CC}"/>
          </ac:picMkLst>
        </pc:picChg>
      </pc:sldChg>
      <pc:sldChg chg="addSp delSp modSp add mod">
        <pc:chgData name="Carlos" userId="e502f92e-238d-45a2-b998-3220f7a6ec25" providerId="ADAL" clId="{B37DF197-466E-4074-8FD2-9B2F0204822D}" dt="2022-08-17T18:54:25.986" v="1463" actId="1076"/>
        <pc:sldMkLst>
          <pc:docMk/>
          <pc:sldMk cId="4242568953" sldId="449"/>
        </pc:sldMkLst>
        <pc:spChg chg="add mod">
          <ac:chgData name="Carlos" userId="e502f92e-238d-45a2-b998-3220f7a6ec25" providerId="ADAL" clId="{B37DF197-466E-4074-8FD2-9B2F0204822D}" dt="2022-08-17T18:54:25.986" v="1463" actId="1076"/>
          <ac:spMkLst>
            <pc:docMk/>
            <pc:sldMk cId="4242568953" sldId="449"/>
            <ac:spMk id="12" creationId="{93DED498-9611-BAF9-51FE-0ABDF1BD568F}"/>
          </ac:spMkLst>
        </pc:spChg>
        <pc:picChg chg="del">
          <ac:chgData name="Carlos" userId="e502f92e-238d-45a2-b998-3220f7a6ec25" providerId="ADAL" clId="{B37DF197-466E-4074-8FD2-9B2F0204822D}" dt="2022-08-17T18:39:12.060" v="466" actId="478"/>
          <ac:picMkLst>
            <pc:docMk/>
            <pc:sldMk cId="4242568953" sldId="449"/>
            <ac:picMk id="13" creationId="{4EDFFDB2-6C0B-21A9-CB73-57900FD5940B}"/>
          </ac:picMkLst>
        </pc:picChg>
      </pc:sldChg>
      <pc:sldChg chg="addSp delSp modSp add mod">
        <pc:chgData name="Carlos" userId="e502f92e-238d-45a2-b998-3220f7a6ec25" providerId="ADAL" clId="{B37DF197-466E-4074-8FD2-9B2F0204822D}" dt="2022-08-17T18:59:07.869" v="1543" actId="1076"/>
        <pc:sldMkLst>
          <pc:docMk/>
          <pc:sldMk cId="846995903" sldId="450"/>
        </pc:sldMkLst>
        <pc:spChg chg="del mod">
          <ac:chgData name="Carlos" userId="e502f92e-238d-45a2-b998-3220f7a6ec25" providerId="ADAL" clId="{B37DF197-466E-4074-8FD2-9B2F0204822D}" dt="2022-08-17T18:58:33.819" v="1535" actId="478"/>
          <ac:spMkLst>
            <pc:docMk/>
            <pc:sldMk cId="846995903" sldId="450"/>
            <ac:spMk id="12" creationId="{93DED498-9611-BAF9-51FE-0ABDF1BD568F}"/>
          </ac:spMkLst>
        </pc:spChg>
        <pc:picChg chg="add mod modCrop">
          <ac:chgData name="Carlos" userId="e502f92e-238d-45a2-b998-3220f7a6ec25" providerId="ADAL" clId="{B37DF197-466E-4074-8FD2-9B2F0204822D}" dt="2022-08-17T18:59:07.869" v="1543" actId="1076"/>
          <ac:picMkLst>
            <pc:docMk/>
            <pc:sldMk cId="846995903" sldId="450"/>
            <ac:picMk id="13" creationId="{9975D789-6CEB-DD2A-B413-5FFBDC6E837D}"/>
          </ac:picMkLst>
        </pc:picChg>
      </pc:sldChg>
      <pc:sldChg chg="addSp delSp modSp add mod">
        <pc:chgData name="Carlos" userId="e502f92e-238d-45a2-b998-3220f7a6ec25" providerId="ADAL" clId="{B37DF197-466E-4074-8FD2-9B2F0204822D}" dt="2022-08-17T19:47:12.234" v="1554" actId="14100"/>
        <pc:sldMkLst>
          <pc:docMk/>
          <pc:sldMk cId="1501990726" sldId="451"/>
        </pc:sldMkLst>
        <pc:picChg chg="del">
          <ac:chgData name="Carlos" userId="e502f92e-238d-45a2-b998-3220f7a6ec25" providerId="ADAL" clId="{B37DF197-466E-4074-8FD2-9B2F0204822D}" dt="2022-08-17T19:46:45.222" v="1546" actId="478"/>
          <ac:picMkLst>
            <pc:docMk/>
            <pc:sldMk cId="1501990726" sldId="451"/>
            <ac:picMk id="12" creationId="{0639E42F-92D4-1F63-82C0-1ADCED40FA32}"/>
          </ac:picMkLst>
        </pc:picChg>
        <pc:picChg chg="add mod modCrop">
          <ac:chgData name="Carlos" userId="e502f92e-238d-45a2-b998-3220f7a6ec25" providerId="ADAL" clId="{B37DF197-466E-4074-8FD2-9B2F0204822D}" dt="2022-08-17T19:47:12.234" v="1554" actId="14100"/>
          <ac:picMkLst>
            <pc:docMk/>
            <pc:sldMk cId="1501990726" sldId="451"/>
            <ac:picMk id="13" creationId="{FFE24343-E456-CD2D-FCFE-A301AFEEB96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05A96-F8E7-48D5-9A5B-13BE950CBBF1}" type="datetimeFigureOut">
              <a:rPr lang="pt-BR" smtClean="0"/>
              <a:t>17/08/2022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ECC70-33FC-40F4-ABEF-B0C39EF948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89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ECC70-33FC-40F4-ABEF-B0C39EF9485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1868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ECC70-33FC-40F4-ABEF-B0C39EF9485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775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ECC70-33FC-40F4-ABEF-B0C39EF9485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75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ECC70-33FC-40F4-ABEF-B0C39EF9485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00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ECC70-33FC-40F4-ABEF-B0C39EF9485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506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ECC70-33FC-40F4-ABEF-B0C39EF9485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39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ECC70-33FC-40F4-ABEF-B0C39EF9485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540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ECC70-33FC-40F4-ABEF-B0C39EF9485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797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ECC70-33FC-40F4-ABEF-B0C39EF9485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005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8ECC70-33FC-40F4-ABEF-B0C39EF9485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63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6C4CC2A-B22D-7E57-C421-165A1F3BD033}"/>
              </a:ext>
            </a:extLst>
          </p:cNvPr>
          <p:cNvSpPr txBox="1"/>
          <p:nvPr/>
        </p:nvSpPr>
        <p:spPr>
          <a:xfrm>
            <a:off x="2986497" y="2496233"/>
            <a:ext cx="14144057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/>
              <a:t>REGULAÇÃO DOS RESÍDUOS SÓLIDOS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r"/>
            <a:endParaRPr lang="pt-BR" sz="2800" b="1" dirty="0"/>
          </a:p>
          <a:p>
            <a:pPr algn="r"/>
            <a:endParaRPr lang="pt-BR" sz="2800" b="1" dirty="0"/>
          </a:p>
          <a:p>
            <a:pPr algn="r"/>
            <a:endParaRPr lang="pt-BR" sz="2800" b="1" dirty="0"/>
          </a:p>
          <a:p>
            <a:pPr algn="r"/>
            <a:endParaRPr lang="pt-BR" sz="2800" b="1" dirty="0"/>
          </a:p>
          <a:p>
            <a:pPr algn="r"/>
            <a:endParaRPr lang="pt-BR" sz="2800" b="1" dirty="0"/>
          </a:p>
          <a:p>
            <a:pPr algn="r"/>
            <a:endParaRPr lang="pt-BR" sz="2800" b="1" dirty="0"/>
          </a:p>
          <a:p>
            <a:pPr algn="r"/>
            <a:endParaRPr lang="pt-BR" sz="3200" b="1" dirty="0"/>
          </a:p>
          <a:p>
            <a:pPr algn="r"/>
            <a:endParaRPr lang="pt-BR" sz="3200" b="1" dirty="0"/>
          </a:p>
          <a:p>
            <a:pPr algn="r"/>
            <a:r>
              <a:rPr lang="pt-BR" sz="3200" b="1" dirty="0"/>
              <a:t>Carlos Roberto de Oliveira</a:t>
            </a:r>
          </a:p>
          <a:p>
            <a:pPr algn="r"/>
            <a:r>
              <a:rPr lang="pt-BR" sz="2400" dirty="0"/>
              <a:t>Doutor e Mestre em Direito (FD-USP)</a:t>
            </a:r>
          </a:p>
          <a:p>
            <a:pPr algn="r"/>
            <a:r>
              <a:rPr lang="pt-BR" sz="2400" dirty="0"/>
              <a:t>Secretário-Executivo da Câmara Técnica Jurídica da ABAR</a:t>
            </a:r>
          </a:p>
          <a:p>
            <a:pPr algn="r"/>
            <a:r>
              <a:rPr lang="pt-BR" sz="2400" dirty="0"/>
              <a:t>Diretor da Agência Reguladora ARES-PCJ</a:t>
            </a:r>
          </a:p>
          <a:p>
            <a:endParaRPr lang="pt-BR" dirty="0"/>
          </a:p>
        </p:txBody>
      </p:sp>
      <p:pic>
        <p:nvPicPr>
          <p:cNvPr id="12" name="Imagem 11" descr="Logotipo&#10;&#10;Descrição gerada automaticamente">
            <a:extLst>
              <a:ext uri="{FF2B5EF4-FFF2-40B4-BE49-F238E27FC236}">
                <a16:creationId xmlns:a16="http://schemas.microsoft.com/office/drawing/2014/main" id="{621002FA-AEF4-5029-70A1-F0488E614C8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1"/>
          <a:stretch/>
        </p:blipFill>
        <p:spPr>
          <a:xfrm>
            <a:off x="3192286" y="5322036"/>
            <a:ext cx="4925037" cy="40705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975D789-6CEB-DD2A-B413-5FFBDC6E837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4583" t="33704" r="8750" b="16667"/>
          <a:stretch/>
        </p:blipFill>
        <p:spPr>
          <a:xfrm>
            <a:off x="2608336" y="3261498"/>
            <a:ext cx="14488100" cy="6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95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1754E06-3A8D-8D66-7CA3-7AC3CACF943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833" t="32962" r="10000" b="14446"/>
          <a:stretch/>
        </p:blipFill>
        <p:spPr>
          <a:xfrm>
            <a:off x="2176341" y="2434142"/>
            <a:ext cx="15787117" cy="72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1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2BC15BB-9D04-B878-37D5-78424383A5A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250" t="31481" r="11871" b="25090"/>
          <a:stretch/>
        </p:blipFill>
        <p:spPr>
          <a:xfrm>
            <a:off x="2340963" y="2857500"/>
            <a:ext cx="1524842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6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6C4CC2A-B22D-7E57-C421-165A1F3BD033}"/>
              </a:ext>
            </a:extLst>
          </p:cNvPr>
          <p:cNvSpPr txBox="1"/>
          <p:nvPr/>
        </p:nvSpPr>
        <p:spPr>
          <a:xfrm>
            <a:off x="2819400" y="2834788"/>
            <a:ext cx="135636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/>
              <a:t>Aspectos relevantes para a Regulação dos resíduos sólidos</a:t>
            </a:r>
          </a:p>
          <a:p>
            <a:endParaRPr lang="pt-BR" sz="4000" b="1" dirty="0"/>
          </a:p>
          <a:p>
            <a:endParaRPr lang="pt-BR" sz="4000" b="1" dirty="0"/>
          </a:p>
          <a:p>
            <a:pPr marL="571500" indent="-571500">
              <a:buFontTx/>
              <a:buChar char="-"/>
            </a:pPr>
            <a:r>
              <a:rPr lang="pt-BR" sz="4000" b="1" dirty="0"/>
              <a:t>Planejamento</a:t>
            </a:r>
          </a:p>
          <a:p>
            <a:pPr marL="571500" indent="-571500">
              <a:buFontTx/>
              <a:buChar char="-"/>
            </a:pPr>
            <a:endParaRPr lang="pt-BR" sz="4000" b="1" dirty="0"/>
          </a:p>
          <a:p>
            <a:pPr marL="571500" indent="-571500">
              <a:buFontTx/>
              <a:buChar char="-"/>
            </a:pPr>
            <a:r>
              <a:rPr lang="pt-BR" sz="4000" b="1" dirty="0"/>
              <a:t>Instrumento de cobrança (sustentabilidade)</a:t>
            </a:r>
          </a:p>
          <a:p>
            <a:pPr marL="571500" indent="-571500">
              <a:buFontTx/>
              <a:buChar char="-"/>
            </a:pPr>
            <a:endParaRPr lang="pt-BR" sz="4000" b="1" dirty="0"/>
          </a:p>
          <a:p>
            <a:pPr marL="571500" indent="-571500">
              <a:buFontTx/>
              <a:buChar char="-"/>
            </a:pPr>
            <a:r>
              <a:rPr lang="pt-BR" sz="4000" b="1" dirty="0"/>
              <a:t>Definição de ente regulador</a:t>
            </a:r>
            <a:endParaRPr lang="pt-BR" sz="2800" b="1" dirty="0"/>
          </a:p>
          <a:p>
            <a:pPr algn="r"/>
            <a:endParaRPr lang="pt-BR" sz="2800" b="1" dirty="0"/>
          </a:p>
          <a:p>
            <a:pPr algn="r"/>
            <a:endParaRPr lang="pt-BR" sz="28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296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7625004-4125-7729-DADA-077F6AEB5E8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417" t="28518" r="11794" b="18391"/>
          <a:stretch/>
        </p:blipFill>
        <p:spPr>
          <a:xfrm>
            <a:off x="2818279" y="2324100"/>
            <a:ext cx="15007151" cy="71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7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639E42F-92D4-1F63-82C0-1ADCED40FA3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6250" t="27778" r="9999" b="15742"/>
          <a:stretch/>
        </p:blipFill>
        <p:spPr>
          <a:xfrm>
            <a:off x="2514599" y="2084914"/>
            <a:ext cx="15311897" cy="763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5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FE24343-E456-CD2D-FCFE-A301AFEEB96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3750" t="25555" r="7500" b="16667"/>
          <a:stretch/>
        </p:blipFill>
        <p:spPr>
          <a:xfrm>
            <a:off x="2590799" y="1762396"/>
            <a:ext cx="15373143" cy="726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9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3CC73605-F80B-2EFA-9A39-5BA8585EA4C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1852" r="7501"/>
          <a:stretch/>
        </p:blipFill>
        <p:spPr>
          <a:xfrm>
            <a:off x="3431368" y="1468528"/>
            <a:ext cx="14401801" cy="881847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E27283-DE13-2BA9-803D-7B24921D21B7}"/>
              </a:ext>
            </a:extLst>
          </p:cNvPr>
          <p:cNvSpPr txBox="1"/>
          <p:nvPr/>
        </p:nvSpPr>
        <p:spPr>
          <a:xfrm>
            <a:off x="2535071" y="1897412"/>
            <a:ext cx="97536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600" b="1" dirty="0"/>
              <a:t>Regulação</a:t>
            </a:r>
            <a:endParaRPr lang="pt-BR" sz="4600" dirty="0"/>
          </a:p>
        </p:txBody>
      </p:sp>
    </p:spTree>
    <p:extLst>
      <p:ext uri="{BB962C8B-B14F-4D97-AF65-F5344CB8AC3E}">
        <p14:creationId xmlns:p14="http://schemas.microsoft.com/office/powerpoint/2010/main" val="1140150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89009" t="21474"/>
          <a:stretch>
            <a:fillRect/>
          </a:stretch>
        </p:blipFill>
        <p:spPr>
          <a:xfrm rot="-10800000">
            <a:off x="-3" y="-38100"/>
            <a:ext cx="1911151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/>
          <a:srcRect t="4691" b="4691"/>
          <a:stretch>
            <a:fillRect/>
          </a:stretch>
        </p:blipFill>
        <p:spPr>
          <a:xfrm>
            <a:off x="427401" y="6077671"/>
            <a:ext cx="1134313" cy="4345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403" r="56100" b="4178"/>
          <a:stretch>
            <a:fillRect/>
          </a:stretch>
        </p:blipFill>
        <p:spPr>
          <a:xfrm>
            <a:off x="427401" y="7705996"/>
            <a:ext cx="1264858" cy="68907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66331" t="6096" r="443" b="6096"/>
          <a:stretch>
            <a:fillRect/>
          </a:stretch>
        </p:blipFill>
        <p:spPr>
          <a:xfrm>
            <a:off x="462570" y="5604777"/>
            <a:ext cx="1049963" cy="39082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 l="3" t="4612" b="9358"/>
          <a:stretch>
            <a:fillRect/>
          </a:stretch>
        </p:blipFill>
        <p:spPr>
          <a:xfrm>
            <a:off x="324541" y="7006003"/>
            <a:ext cx="1352983" cy="91304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 b="67640"/>
          <a:stretch>
            <a:fillRect/>
          </a:stretch>
        </p:blipFill>
        <p:spPr>
          <a:xfrm>
            <a:off x="2151981" y="351005"/>
            <a:ext cx="7616317" cy="6459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59240" b="2999"/>
          <a:stretch>
            <a:fillRect/>
          </a:stretch>
        </p:blipFill>
        <p:spPr>
          <a:xfrm>
            <a:off x="2171031" y="828415"/>
            <a:ext cx="6357005" cy="6291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32444" b="32104"/>
          <a:stretch>
            <a:fillRect/>
          </a:stretch>
        </p:blipFill>
        <p:spPr>
          <a:xfrm>
            <a:off x="9514238" y="321004"/>
            <a:ext cx="7616317" cy="7076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48007" y="8667488"/>
            <a:ext cx="1064526" cy="118162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3DED498-9611-BAF9-51FE-0ABDF1BD568F}"/>
              </a:ext>
            </a:extLst>
          </p:cNvPr>
          <p:cNvSpPr txBox="1"/>
          <p:nvPr/>
        </p:nvSpPr>
        <p:spPr>
          <a:xfrm>
            <a:off x="2373723" y="2041170"/>
            <a:ext cx="15486876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/>
              <a:t>Primeiras impressões:</a:t>
            </a:r>
          </a:p>
          <a:p>
            <a:endParaRPr lang="pt-BR" sz="3200" dirty="0"/>
          </a:p>
          <a:p>
            <a:r>
              <a:rPr lang="pt-BR" sz="3200" dirty="0"/>
              <a:t>- Os municípios apresentam planejamento para os serviços de RSU mas dispõem de poucas ferramentas de avaliação de sua efetividade. </a:t>
            </a:r>
            <a:r>
              <a:rPr lang="pt-BR" sz="3200" b="1" dirty="0"/>
              <a:t>A falta de planejamento adequado retira elementos importantes de atuação do regulador</a:t>
            </a:r>
            <a:r>
              <a:rPr lang="pt-BR" sz="3200" dirty="0"/>
              <a:t>.</a:t>
            </a:r>
          </a:p>
          <a:p>
            <a:endParaRPr lang="pt-BR" sz="3200" dirty="0"/>
          </a:p>
          <a:p>
            <a:r>
              <a:rPr lang="pt-BR" sz="3200" dirty="0"/>
              <a:t>- A sustentabilidade apresenta desafios, pois </a:t>
            </a:r>
            <a:r>
              <a:rPr lang="pt-BR" sz="3200" b="1" dirty="0"/>
              <a:t>existe grande resistência para opção pelo modelo tarifário com cofaturamento</a:t>
            </a:r>
            <a:r>
              <a:rPr lang="pt-BR" sz="3200" dirty="0"/>
              <a:t>. A opção pela taxa e cobrança conjuntamente com o IPTU seguem como opção prioritária da maioria dos municípios.</a:t>
            </a:r>
          </a:p>
          <a:p>
            <a:endParaRPr lang="pt-BR" sz="3200" dirty="0"/>
          </a:p>
          <a:p>
            <a:r>
              <a:rPr lang="pt-BR" sz="3200" dirty="0"/>
              <a:t>- Apesar do número elevado de agências reguladoras infranacionais, a vocação de tais entes segue para atuação em água e esgoto ou multisetoriais com outros serviços (estaduais), com inicial estruturação para resíduos. </a:t>
            </a:r>
            <a:r>
              <a:rPr lang="pt-BR" sz="3200" b="1" dirty="0"/>
              <a:t>A baixa adesão à regulação dos resíduos pode ser elemento desfavorável para a tecnicidade e sustentabilidade do setor</a:t>
            </a:r>
            <a:r>
              <a:rPr lang="pt-BR" sz="3200" dirty="0"/>
              <a:t>.</a:t>
            </a:r>
          </a:p>
          <a:p>
            <a:r>
              <a:rPr lang="pt-B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2568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188</Words>
  <Application>Microsoft Office PowerPoint</Application>
  <PresentationFormat>Personalizar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Carlos</cp:lastModifiedBy>
  <cp:revision>18</cp:revision>
  <dcterms:created xsi:type="dcterms:W3CDTF">2006-08-16T00:00:00Z</dcterms:created>
  <dcterms:modified xsi:type="dcterms:W3CDTF">2022-08-17T19:55:38Z</dcterms:modified>
  <dc:identifier>DAE9CNEVx80</dc:identifier>
</cp:coreProperties>
</file>